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72CC8-B24B-45DF-8BBC-578DB3C70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4B770C-D5F7-4DE5-B171-6FB21D464B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A047E-4802-43C3-B8C0-E7DC5FC47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7C15F-C587-43CD-9B88-1815FE278692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4E95A-967C-408A-A6E1-C10E8A6E2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67510-14D4-41F1-9E5B-1F8C9A685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52C8-1B4E-4B5A-A65B-CB5873D29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448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D7168-5BB6-4830-8958-AF1C48E88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CE207C-912F-49BB-88A1-082F66C3B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0E1452-D17E-45D4-A328-F09CA5881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7C15F-C587-43CD-9B88-1815FE278692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886CD-B37A-492B-83C2-9677DB0BA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98450-FB95-4450-A640-23B4D529A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52C8-1B4E-4B5A-A65B-CB5873D29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58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2E11C8-D667-47EE-96F1-2AB64C0E5B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47F1C2-1B74-4950-85D5-F4D274236A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E27D3-B173-4054-B572-73D2C5A97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7C15F-C587-43CD-9B88-1815FE278692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E4861-497E-483A-A2CD-3A90CD6C5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2F4964-B191-4FBB-8747-DCA47D33C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52C8-1B4E-4B5A-A65B-CB5873D29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8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A98EA-9778-45B6-850E-4CBC774C3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C1850-F1CC-4C97-BAAB-3AE0310A5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FD62C-A916-42CE-8362-742DCC645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7C15F-C587-43CD-9B88-1815FE278692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00055-7BDE-4EA5-8FA1-70B39C66F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22EFA-4F23-4A33-9F4A-FFC9E8BE3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52C8-1B4E-4B5A-A65B-CB5873D29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526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79811-A0DB-49A4-AB9A-86906F51F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AC9A7-3415-4C19-9994-D9C54A8EE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8848D-7D23-46E1-82BF-FE2AFCDF5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7C15F-C587-43CD-9B88-1815FE278692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4D301-D5A4-4DB2-8C19-F8588A9DD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61D8B-B25E-4675-A60C-D39AAA97B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52C8-1B4E-4B5A-A65B-CB5873D29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004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26975-A8B5-44C1-B05F-8A4C162F1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D18D2-DEDC-4217-B76F-3FF4D68D13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C8BF59-0935-46A2-ADB8-06F6A5359C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08D44E-0C07-4C4E-8761-AEA1773B9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7C15F-C587-43CD-9B88-1815FE278692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B8947-613D-4D4B-98D5-483180EE1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C93BF-74EA-4171-9896-BB41D0435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52C8-1B4E-4B5A-A65B-CB5873D29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19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8E9E9-140D-4FF5-AE47-89D7419FD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3DB8F6-7A0A-479E-B40A-311E6FB934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E9D883-490E-4B28-9530-E79B1CE77F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97A186-03D8-4BB1-A31F-0388454B9F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ADBBC6-C190-4EDB-8FAA-DB45A6A5A8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91CBD8-4FAC-4D64-BAE7-16EB1580F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7C15F-C587-43CD-9B88-1815FE278692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06ECB2-5A35-491F-BBB2-1C5F05394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02AD40-F76D-49C5-BBBE-F22E02519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52C8-1B4E-4B5A-A65B-CB5873D29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323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CD179-A3C7-4512-B25B-3D625EF53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831A88-5B86-4E2A-8CA4-6A65ACBE3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7C15F-C587-43CD-9B88-1815FE278692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81628D-7354-4808-840B-120AEFA83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5990E1-2E73-478E-A174-FD53E0C3C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52C8-1B4E-4B5A-A65B-CB5873D29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259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1F7596-C869-4916-A35F-0ECF9F6DB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7C15F-C587-43CD-9B88-1815FE278692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26849A-CDCD-46CD-9EF7-5CCEC1E95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894AFC-BE9C-4609-8727-97C259E9D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52C8-1B4E-4B5A-A65B-CB5873D29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839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96B52-25C1-4D37-A352-03298EE82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25DF3E-DC99-4196-AAED-15F735B13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90483C-0F3B-40F7-B0DA-70F1C3B6F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5F122-1C1A-48A5-9EDC-6D9610263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7C15F-C587-43CD-9B88-1815FE278692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A1BA18-0D08-4CF8-9D80-162A879CE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185E4A-2916-4CA8-9976-B5A634CDA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52C8-1B4E-4B5A-A65B-CB5873D29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122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056ED-2496-453D-BBBA-B2AE250D0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73F974-770E-4FB6-ACE3-0310C097BA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070651-2EB1-43F2-BEC3-16C0638A1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06C6D9-AF9A-4CAC-862E-9482DBC23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7C15F-C587-43CD-9B88-1815FE278692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313DF-E299-4B44-9825-86318E911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BC562D-16A0-4E31-84C3-6C2815580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B52C8-1B4E-4B5A-A65B-CB5873D29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16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3A1093-DD80-444A-A5C4-DB74655CA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D47C5F-8BC4-495D-8FFB-99073202F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BC37-6B90-45C2-9665-FFEE83DD2A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7C15F-C587-43CD-9B88-1815FE278692}" type="datetimeFigureOut">
              <a:rPr lang="en-GB" smtClean="0"/>
              <a:t>24/05/2023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4131B-2AA9-4711-A0E2-128EFF5D51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08504-AC7B-4426-8CB8-22B4C4B8BD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B52C8-1B4E-4B5A-A65B-CB5873D297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429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59CF16-44C7-4F6A-A432-BC8536F97E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601" y="685752"/>
            <a:ext cx="6028018" cy="5486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963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Z Campbell</dc:creator>
  <cp:lastModifiedBy>Miss Z Campbell</cp:lastModifiedBy>
  <cp:revision>1</cp:revision>
  <dcterms:created xsi:type="dcterms:W3CDTF">2023-05-24T10:34:02Z</dcterms:created>
  <dcterms:modified xsi:type="dcterms:W3CDTF">2023-05-24T10:34:16Z</dcterms:modified>
</cp:coreProperties>
</file>