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96" r:id="rId2"/>
    <p:sldId id="256" r:id="rId3"/>
    <p:sldId id="257" r:id="rId4"/>
    <p:sldId id="312" r:id="rId5"/>
    <p:sldId id="30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2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59"/>
    <p:restoredTop sz="94637"/>
  </p:normalViewPr>
  <p:slideViewPr>
    <p:cSldViewPr snapToGrid="0">
      <p:cViewPr varScale="1">
        <p:scale>
          <a:sx n="93" d="100"/>
          <a:sy n="93" d="100"/>
        </p:scale>
        <p:origin x="63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85DCB-D713-FD4A-9CE3-7111E52AD326}" type="datetimeFigureOut">
              <a:rPr lang="en-US" smtClean="0"/>
              <a:t>12/6/23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FD744-1685-4345-88C7-1706A3220554}" type="slidenum">
              <a:rPr lang="en-US" smtClean="0"/>
              <a:t>‹#›</a:t>
            </a:fld>
            <a:endParaRPr lang="en-US"/>
          </a:p>
        </p:txBody>
      </p:sp>
    </p:spTree>
    <p:extLst>
      <p:ext uri="{BB962C8B-B14F-4D97-AF65-F5344CB8AC3E}">
        <p14:creationId xmlns:p14="http://schemas.microsoft.com/office/powerpoint/2010/main" val="807813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7EB7-827A-2E9B-F1A5-1794ED809E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E3986E5-9F0A-CC87-9E99-036287262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8C1C458-32CA-6CA1-6E7C-77866CA7E457}"/>
              </a:ext>
            </a:extLst>
          </p:cNvPr>
          <p:cNvSpPr>
            <a:spLocks noGrp="1"/>
          </p:cNvSpPr>
          <p:nvPr>
            <p:ph type="dt" sz="half" idx="10"/>
          </p:nvPr>
        </p:nvSpPr>
        <p:spPr/>
        <p:txBody>
          <a:bodyPr/>
          <a:lstStyle/>
          <a:p>
            <a:fld id="{5456F2E4-17E1-5149-9CFA-665E4ABE7BF6}" type="datetimeFigureOut">
              <a:rPr lang="en-US" smtClean="0"/>
              <a:t>12/6/23</a:t>
            </a:fld>
            <a:endParaRPr lang="en-US"/>
          </a:p>
        </p:txBody>
      </p:sp>
      <p:sp>
        <p:nvSpPr>
          <p:cNvPr id="5" name="Footer Placeholder 4">
            <a:extLst>
              <a:ext uri="{FF2B5EF4-FFF2-40B4-BE49-F238E27FC236}">
                <a16:creationId xmlns:a16="http://schemas.microsoft.com/office/drawing/2014/main" id="{10C7D082-31F6-D298-6CD8-297D1A9D5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EB890-005A-7C61-C0EA-59A28BB0F033}"/>
              </a:ext>
            </a:extLst>
          </p:cNvPr>
          <p:cNvSpPr>
            <a:spLocks noGrp="1"/>
          </p:cNvSpPr>
          <p:nvPr>
            <p:ph type="sldNum" sz="quarter" idx="12"/>
          </p:nvPr>
        </p:nvSpPr>
        <p:spPr/>
        <p:txBody>
          <a:bodyPr/>
          <a:lstStyle/>
          <a:p>
            <a:fld id="{ACE3E7EB-F742-904A-87BB-DE71B3CC46D0}" type="slidenum">
              <a:rPr lang="en-US" smtClean="0"/>
              <a:t>‹#›</a:t>
            </a:fld>
            <a:endParaRPr lang="en-US"/>
          </a:p>
        </p:txBody>
      </p:sp>
    </p:spTree>
    <p:extLst>
      <p:ext uri="{BB962C8B-B14F-4D97-AF65-F5344CB8AC3E}">
        <p14:creationId xmlns:p14="http://schemas.microsoft.com/office/powerpoint/2010/main" val="360523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B4C4-7BC3-4B96-C525-D27ABEB6B1E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4F17AC4-DBE7-FC5B-2E1A-E2C2E1641E2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615D6F-90D1-41B0-99B4-C6E254E333F6}"/>
              </a:ext>
            </a:extLst>
          </p:cNvPr>
          <p:cNvSpPr>
            <a:spLocks noGrp="1"/>
          </p:cNvSpPr>
          <p:nvPr>
            <p:ph type="dt" sz="half" idx="10"/>
          </p:nvPr>
        </p:nvSpPr>
        <p:spPr/>
        <p:txBody>
          <a:bodyPr/>
          <a:lstStyle/>
          <a:p>
            <a:fld id="{5456F2E4-17E1-5149-9CFA-665E4ABE7BF6}" type="datetimeFigureOut">
              <a:rPr lang="en-US" smtClean="0"/>
              <a:t>12/6/23</a:t>
            </a:fld>
            <a:endParaRPr lang="en-US"/>
          </a:p>
        </p:txBody>
      </p:sp>
      <p:sp>
        <p:nvSpPr>
          <p:cNvPr id="5" name="Footer Placeholder 4">
            <a:extLst>
              <a:ext uri="{FF2B5EF4-FFF2-40B4-BE49-F238E27FC236}">
                <a16:creationId xmlns:a16="http://schemas.microsoft.com/office/drawing/2014/main" id="{4C308FB6-8D73-4FA5-0239-32E48CD8A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949A3-83A7-756C-A293-EAADA0BE690A}"/>
              </a:ext>
            </a:extLst>
          </p:cNvPr>
          <p:cNvSpPr>
            <a:spLocks noGrp="1"/>
          </p:cNvSpPr>
          <p:nvPr>
            <p:ph type="sldNum" sz="quarter" idx="12"/>
          </p:nvPr>
        </p:nvSpPr>
        <p:spPr/>
        <p:txBody>
          <a:bodyPr/>
          <a:lstStyle/>
          <a:p>
            <a:fld id="{ACE3E7EB-F742-904A-87BB-DE71B3CC46D0}" type="slidenum">
              <a:rPr lang="en-US" smtClean="0"/>
              <a:t>‹#›</a:t>
            </a:fld>
            <a:endParaRPr lang="en-US"/>
          </a:p>
        </p:txBody>
      </p:sp>
    </p:spTree>
    <p:extLst>
      <p:ext uri="{BB962C8B-B14F-4D97-AF65-F5344CB8AC3E}">
        <p14:creationId xmlns:p14="http://schemas.microsoft.com/office/powerpoint/2010/main" val="3121357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D67A87-C67C-1BC6-E7A9-712A40538E8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5CF00D2-B429-B8F7-93E8-4428D2B8BE2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E4C09E-1526-94DA-36CC-3EAFA5795A10}"/>
              </a:ext>
            </a:extLst>
          </p:cNvPr>
          <p:cNvSpPr>
            <a:spLocks noGrp="1"/>
          </p:cNvSpPr>
          <p:nvPr>
            <p:ph type="dt" sz="half" idx="10"/>
          </p:nvPr>
        </p:nvSpPr>
        <p:spPr/>
        <p:txBody>
          <a:bodyPr/>
          <a:lstStyle/>
          <a:p>
            <a:fld id="{5456F2E4-17E1-5149-9CFA-665E4ABE7BF6}" type="datetimeFigureOut">
              <a:rPr lang="en-US" smtClean="0"/>
              <a:t>12/6/23</a:t>
            </a:fld>
            <a:endParaRPr lang="en-US"/>
          </a:p>
        </p:txBody>
      </p:sp>
      <p:sp>
        <p:nvSpPr>
          <p:cNvPr id="5" name="Footer Placeholder 4">
            <a:extLst>
              <a:ext uri="{FF2B5EF4-FFF2-40B4-BE49-F238E27FC236}">
                <a16:creationId xmlns:a16="http://schemas.microsoft.com/office/drawing/2014/main" id="{EDC65045-2D23-C08B-7298-7E1ABAC54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E9E3E-AE79-2827-78C1-89F6919EB213}"/>
              </a:ext>
            </a:extLst>
          </p:cNvPr>
          <p:cNvSpPr>
            <a:spLocks noGrp="1"/>
          </p:cNvSpPr>
          <p:nvPr>
            <p:ph type="sldNum" sz="quarter" idx="12"/>
          </p:nvPr>
        </p:nvSpPr>
        <p:spPr/>
        <p:txBody>
          <a:bodyPr/>
          <a:lstStyle/>
          <a:p>
            <a:fld id="{ACE3E7EB-F742-904A-87BB-DE71B3CC46D0}" type="slidenum">
              <a:rPr lang="en-US" smtClean="0"/>
              <a:t>‹#›</a:t>
            </a:fld>
            <a:endParaRPr lang="en-US"/>
          </a:p>
        </p:txBody>
      </p:sp>
    </p:spTree>
    <p:extLst>
      <p:ext uri="{BB962C8B-B14F-4D97-AF65-F5344CB8AC3E}">
        <p14:creationId xmlns:p14="http://schemas.microsoft.com/office/powerpoint/2010/main" val="142430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20FE-E687-82B0-BABF-0AA1E8E3E42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0B3C97-0CE0-ED45-5A50-D933D05557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4CF291-46BA-3474-1FD6-A4C203BB4A13}"/>
              </a:ext>
            </a:extLst>
          </p:cNvPr>
          <p:cNvSpPr>
            <a:spLocks noGrp="1"/>
          </p:cNvSpPr>
          <p:nvPr>
            <p:ph type="dt" sz="half" idx="10"/>
          </p:nvPr>
        </p:nvSpPr>
        <p:spPr/>
        <p:txBody>
          <a:bodyPr/>
          <a:lstStyle/>
          <a:p>
            <a:fld id="{5456F2E4-17E1-5149-9CFA-665E4ABE7BF6}" type="datetimeFigureOut">
              <a:rPr lang="en-US" smtClean="0"/>
              <a:t>12/6/23</a:t>
            </a:fld>
            <a:endParaRPr lang="en-US"/>
          </a:p>
        </p:txBody>
      </p:sp>
      <p:sp>
        <p:nvSpPr>
          <p:cNvPr id="5" name="Footer Placeholder 4">
            <a:extLst>
              <a:ext uri="{FF2B5EF4-FFF2-40B4-BE49-F238E27FC236}">
                <a16:creationId xmlns:a16="http://schemas.microsoft.com/office/drawing/2014/main" id="{18D43923-632A-5656-EC0A-BFC2B34EB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BC74D-9313-86FB-E3BC-44D8A2DC307C}"/>
              </a:ext>
            </a:extLst>
          </p:cNvPr>
          <p:cNvSpPr>
            <a:spLocks noGrp="1"/>
          </p:cNvSpPr>
          <p:nvPr>
            <p:ph type="sldNum" sz="quarter" idx="12"/>
          </p:nvPr>
        </p:nvSpPr>
        <p:spPr/>
        <p:txBody>
          <a:bodyPr/>
          <a:lstStyle/>
          <a:p>
            <a:fld id="{ACE3E7EB-F742-904A-87BB-DE71B3CC46D0}" type="slidenum">
              <a:rPr lang="en-US" smtClean="0"/>
              <a:t>‹#›</a:t>
            </a:fld>
            <a:endParaRPr lang="en-US"/>
          </a:p>
        </p:txBody>
      </p:sp>
    </p:spTree>
    <p:extLst>
      <p:ext uri="{BB962C8B-B14F-4D97-AF65-F5344CB8AC3E}">
        <p14:creationId xmlns:p14="http://schemas.microsoft.com/office/powerpoint/2010/main" val="240799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7936-D08B-BED7-E6FD-E5BBA802521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D394757-6087-E598-63DC-58362B60B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941967-5A54-A04F-6747-EA968B004580}"/>
              </a:ext>
            </a:extLst>
          </p:cNvPr>
          <p:cNvSpPr>
            <a:spLocks noGrp="1"/>
          </p:cNvSpPr>
          <p:nvPr>
            <p:ph type="dt" sz="half" idx="10"/>
          </p:nvPr>
        </p:nvSpPr>
        <p:spPr/>
        <p:txBody>
          <a:bodyPr/>
          <a:lstStyle/>
          <a:p>
            <a:fld id="{5456F2E4-17E1-5149-9CFA-665E4ABE7BF6}" type="datetimeFigureOut">
              <a:rPr lang="en-US" smtClean="0"/>
              <a:t>12/6/23</a:t>
            </a:fld>
            <a:endParaRPr lang="en-US"/>
          </a:p>
        </p:txBody>
      </p:sp>
      <p:sp>
        <p:nvSpPr>
          <p:cNvPr id="5" name="Footer Placeholder 4">
            <a:extLst>
              <a:ext uri="{FF2B5EF4-FFF2-40B4-BE49-F238E27FC236}">
                <a16:creationId xmlns:a16="http://schemas.microsoft.com/office/drawing/2014/main" id="{B9582200-57D4-E44A-363A-E8898C971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15B60-2D4D-B27C-B4CE-474F2E51220E}"/>
              </a:ext>
            </a:extLst>
          </p:cNvPr>
          <p:cNvSpPr>
            <a:spLocks noGrp="1"/>
          </p:cNvSpPr>
          <p:nvPr>
            <p:ph type="sldNum" sz="quarter" idx="12"/>
          </p:nvPr>
        </p:nvSpPr>
        <p:spPr/>
        <p:txBody>
          <a:bodyPr/>
          <a:lstStyle/>
          <a:p>
            <a:fld id="{ACE3E7EB-F742-904A-87BB-DE71B3CC46D0}" type="slidenum">
              <a:rPr lang="en-US" smtClean="0"/>
              <a:t>‹#›</a:t>
            </a:fld>
            <a:endParaRPr lang="en-US"/>
          </a:p>
        </p:txBody>
      </p:sp>
    </p:spTree>
    <p:extLst>
      <p:ext uri="{BB962C8B-B14F-4D97-AF65-F5344CB8AC3E}">
        <p14:creationId xmlns:p14="http://schemas.microsoft.com/office/powerpoint/2010/main" val="367579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9DBD-226C-0EB6-DB5C-FB388B41B88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F74761-9595-9F47-F01D-BE7819AA032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3F13296-4146-E040-8299-75D8D196818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164E4FA-62B8-51C4-FF79-1915BFB57A76}"/>
              </a:ext>
            </a:extLst>
          </p:cNvPr>
          <p:cNvSpPr>
            <a:spLocks noGrp="1"/>
          </p:cNvSpPr>
          <p:nvPr>
            <p:ph type="dt" sz="half" idx="10"/>
          </p:nvPr>
        </p:nvSpPr>
        <p:spPr/>
        <p:txBody>
          <a:bodyPr/>
          <a:lstStyle/>
          <a:p>
            <a:fld id="{5456F2E4-17E1-5149-9CFA-665E4ABE7BF6}" type="datetimeFigureOut">
              <a:rPr lang="en-US" smtClean="0"/>
              <a:t>12/6/23</a:t>
            </a:fld>
            <a:endParaRPr lang="en-US"/>
          </a:p>
        </p:txBody>
      </p:sp>
      <p:sp>
        <p:nvSpPr>
          <p:cNvPr id="6" name="Footer Placeholder 5">
            <a:extLst>
              <a:ext uri="{FF2B5EF4-FFF2-40B4-BE49-F238E27FC236}">
                <a16:creationId xmlns:a16="http://schemas.microsoft.com/office/drawing/2014/main" id="{F8684EBC-B660-4D85-8AEA-3393EA6872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D8C67-03B7-7B2A-7F6D-50F5AA83A675}"/>
              </a:ext>
            </a:extLst>
          </p:cNvPr>
          <p:cNvSpPr>
            <a:spLocks noGrp="1"/>
          </p:cNvSpPr>
          <p:nvPr>
            <p:ph type="sldNum" sz="quarter" idx="12"/>
          </p:nvPr>
        </p:nvSpPr>
        <p:spPr/>
        <p:txBody>
          <a:bodyPr/>
          <a:lstStyle/>
          <a:p>
            <a:fld id="{ACE3E7EB-F742-904A-87BB-DE71B3CC46D0}" type="slidenum">
              <a:rPr lang="en-US" smtClean="0"/>
              <a:t>‹#›</a:t>
            </a:fld>
            <a:endParaRPr lang="en-US"/>
          </a:p>
        </p:txBody>
      </p:sp>
    </p:spTree>
    <p:extLst>
      <p:ext uri="{BB962C8B-B14F-4D97-AF65-F5344CB8AC3E}">
        <p14:creationId xmlns:p14="http://schemas.microsoft.com/office/powerpoint/2010/main" val="332816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D628-6752-8F0C-22B1-87614578475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797D8F8-CF56-A60C-A2BA-AD2362D66B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D8D18FB-495D-0C37-4C00-E64C179D6F8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5FAD05E-4D53-7ABE-1516-44C7FD07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663CE8B-4612-5111-E911-16FAC1585FA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15DE08E-A0B5-2572-7B92-35942F597B38}"/>
              </a:ext>
            </a:extLst>
          </p:cNvPr>
          <p:cNvSpPr>
            <a:spLocks noGrp="1"/>
          </p:cNvSpPr>
          <p:nvPr>
            <p:ph type="dt" sz="half" idx="10"/>
          </p:nvPr>
        </p:nvSpPr>
        <p:spPr/>
        <p:txBody>
          <a:bodyPr/>
          <a:lstStyle/>
          <a:p>
            <a:fld id="{5456F2E4-17E1-5149-9CFA-665E4ABE7BF6}" type="datetimeFigureOut">
              <a:rPr lang="en-US" smtClean="0"/>
              <a:t>12/6/23</a:t>
            </a:fld>
            <a:endParaRPr lang="en-US"/>
          </a:p>
        </p:txBody>
      </p:sp>
      <p:sp>
        <p:nvSpPr>
          <p:cNvPr id="8" name="Footer Placeholder 7">
            <a:extLst>
              <a:ext uri="{FF2B5EF4-FFF2-40B4-BE49-F238E27FC236}">
                <a16:creationId xmlns:a16="http://schemas.microsoft.com/office/drawing/2014/main" id="{5A21B17E-F41C-8599-72BC-9CC1D4A4C6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47412C-E721-5BB0-CE4B-CF3D2C1B14EA}"/>
              </a:ext>
            </a:extLst>
          </p:cNvPr>
          <p:cNvSpPr>
            <a:spLocks noGrp="1"/>
          </p:cNvSpPr>
          <p:nvPr>
            <p:ph type="sldNum" sz="quarter" idx="12"/>
          </p:nvPr>
        </p:nvSpPr>
        <p:spPr/>
        <p:txBody>
          <a:bodyPr/>
          <a:lstStyle/>
          <a:p>
            <a:fld id="{ACE3E7EB-F742-904A-87BB-DE71B3CC46D0}" type="slidenum">
              <a:rPr lang="en-US" smtClean="0"/>
              <a:t>‹#›</a:t>
            </a:fld>
            <a:endParaRPr lang="en-US"/>
          </a:p>
        </p:txBody>
      </p:sp>
    </p:spTree>
    <p:extLst>
      <p:ext uri="{BB962C8B-B14F-4D97-AF65-F5344CB8AC3E}">
        <p14:creationId xmlns:p14="http://schemas.microsoft.com/office/powerpoint/2010/main" val="3092816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0988-1263-91D7-1012-9716BF6D16A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C041061-76A6-790A-B8B9-72A12F39D627}"/>
              </a:ext>
            </a:extLst>
          </p:cNvPr>
          <p:cNvSpPr>
            <a:spLocks noGrp="1"/>
          </p:cNvSpPr>
          <p:nvPr>
            <p:ph type="dt" sz="half" idx="10"/>
          </p:nvPr>
        </p:nvSpPr>
        <p:spPr/>
        <p:txBody>
          <a:bodyPr/>
          <a:lstStyle/>
          <a:p>
            <a:fld id="{5456F2E4-17E1-5149-9CFA-665E4ABE7BF6}" type="datetimeFigureOut">
              <a:rPr lang="en-US" smtClean="0"/>
              <a:t>12/6/23</a:t>
            </a:fld>
            <a:endParaRPr lang="en-US"/>
          </a:p>
        </p:txBody>
      </p:sp>
      <p:sp>
        <p:nvSpPr>
          <p:cNvPr id="4" name="Footer Placeholder 3">
            <a:extLst>
              <a:ext uri="{FF2B5EF4-FFF2-40B4-BE49-F238E27FC236}">
                <a16:creationId xmlns:a16="http://schemas.microsoft.com/office/drawing/2014/main" id="{6679D0BD-E6D4-1BDD-017F-E44F4549B6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5C9F22-F68A-8EDA-2E04-31E38673B387}"/>
              </a:ext>
            </a:extLst>
          </p:cNvPr>
          <p:cNvSpPr>
            <a:spLocks noGrp="1"/>
          </p:cNvSpPr>
          <p:nvPr>
            <p:ph type="sldNum" sz="quarter" idx="12"/>
          </p:nvPr>
        </p:nvSpPr>
        <p:spPr/>
        <p:txBody>
          <a:bodyPr/>
          <a:lstStyle/>
          <a:p>
            <a:fld id="{ACE3E7EB-F742-904A-87BB-DE71B3CC46D0}" type="slidenum">
              <a:rPr lang="en-US" smtClean="0"/>
              <a:t>‹#›</a:t>
            </a:fld>
            <a:endParaRPr lang="en-US"/>
          </a:p>
        </p:txBody>
      </p:sp>
    </p:spTree>
    <p:extLst>
      <p:ext uri="{BB962C8B-B14F-4D97-AF65-F5344CB8AC3E}">
        <p14:creationId xmlns:p14="http://schemas.microsoft.com/office/powerpoint/2010/main" val="243158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6C2952-4ABE-F901-9543-FE72E8276454}"/>
              </a:ext>
            </a:extLst>
          </p:cNvPr>
          <p:cNvSpPr>
            <a:spLocks noGrp="1"/>
          </p:cNvSpPr>
          <p:nvPr>
            <p:ph type="dt" sz="half" idx="10"/>
          </p:nvPr>
        </p:nvSpPr>
        <p:spPr/>
        <p:txBody>
          <a:bodyPr/>
          <a:lstStyle/>
          <a:p>
            <a:fld id="{5456F2E4-17E1-5149-9CFA-665E4ABE7BF6}" type="datetimeFigureOut">
              <a:rPr lang="en-US" smtClean="0"/>
              <a:t>12/6/23</a:t>
            </a:fld>
            <a:endParaRPr lang="en-US"/>
          </a:p>
        </p:txBody>
      </p:sp>
      <p:sp>
        <p:nvSpPr>
          <p:cNvPr id="3" name="Footer Placeholder 2">
            <a:extLst>
              <a:ext uri="{FF2B5EF4-FFF2-40B4-BE49-F238E27FC236}">
                <a16:creationId xmlns:a16="http://schemas.microsoft.com/office/drawing/2014/main" id="{13C7EC1B-F115-FA3E-80E9-C88ACC1BFF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41346A-463D-5ED2-41A1-D095617E72BF}"/>
              </a:ext>
            </a:extLst>
          </p:cNvPr>
          <p:cNvSpPr>
            <a:spLocks noGrp="1"/>
          </p:cNvSpPr>
          <p:nvPr>
            <p:ph type="sldNum" sz="quarter" idx="12"/>
          </p:nvPr>
        </p:nvSpPr>
        <p:spPr/>
        <p:txBody>
          <a:bodyPr/>
          <a:lstStyle/>
          <a:p>
            <a:fld id="{ACE3E7EB-F742-904A-87BB-DE71B3CC46D0}" type="slidenum">
              <a:rPr lang="en-US" smtClean="0"/>
              <a:t>‹#›</a:t>
            </a:fld>
            <a:endParaRPr lang="en-US"/>
          </a:p>
        </p:txBody>
      </p:sp>
    </p:spTree>
    <p:extLst>
      <p:ext uri="{BB962C8B-B14F-4D97-AF65-F5344CB8AC3E}">
        <p14:creationId xmlns:p14="http://schemas.microsoft.com/office/powerpoint/2010/main" val="155903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2E453-2BBD-13CE-666F-D4041A1EE4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D4BCA75-A182-718B-4BE7-DE94DB49C8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8C7541B-18D0-6BE3-7D4C-414F1BB1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FE6EF9E-0B0B-C110-5019-203DE6FE7BBE}"/>
              </a:ext>
            </a:extLst>
          </p:cNvPr>
          <p:cNvSpPr>
            <a:spLocks noGrp="1"/>
          </p:cNvSpPr>
          <p:nvPr>
            <p:ph type="dt" sz="half" idx="10"/>
          </p:nvPr>
        </p:nvSpPr>
        <p:spPr/>
        <p:txBody>
          <a:bodyPr/>
          <a:lstStyle/>
          <a:p>
            <a:fld id="{5456F2E4-17E1-5149-9CFA-665E4ABE7BF6}" type="datetimeFigureOut">
              <a:rPr lang="en-US" smtClean="0"/>
              <a:t>12/6/23</a:t>
            </a:fld>
            <a:endParaRPr lang="en-US"/>
          </a:p>
        </p:txBody>
      </p:sp>
      <p:sp>
        <p:nvSpPr>
          <p:cNvPr id="6" name="Footer Placeholder 5">
            <a:extLst>
              <a:ext uri="{FF2B5EF4-FFF2-40B4-BE49-F238E27FC236}">
                <a16:creationId xmlns:a16="http://schemas.microsoft.com/office/drawing/2014/main" id="{6F849D7B-821F-7077-4239-DC158D946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A6BE9-1474-26D5-E2D0-72C1598ECF54}"/>
              </a:ext>
            </a:extLst>
          </p:cNvPr>
          <p:cNvSpPr>
            <a:spLocks noGrp="1"/>
          </p:cNvSpPr>
          <p:nvPr>
            <p:ph type="sldNum" sz="quarter" idx="12"/>
          </p:nvPr>
        </p:nvSpPr>
        <p:spPr/>
        <p:txBody>
          <a:bodyPr/>
          <a:lstStyle/>
          <a:p>
            <a:fld id="{ACE3E7EB-F742-904A-87BB-DE71B3CC46D0}" type="slidenum">
              <a:rPr lang="en-US" smtClean="0"/>
              <a:t>‹#›</a:t>
            </a:fld>
            <a:endParaRPr lang="en-US"/>
          </a:p>
        </p:txBody>
      </p:sp>
    </p:spTree>
    <p:extLst>
      <p:ext uri="{BB962C8B-B14F-4D97-AF65-F5344CB8AC3E}">
        <p14:creationId xmlns:p14="http://schemas.microsoft.com/office/powerpoint/2010/main" val="114989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15B5-FBD4-6B15-D541-B409D7273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B3AC43C-D53B-342B-E1AB-182D5A8DAD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5DA1E9-1B46-60E4-AB1B-A26C98A5F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A7A8FE1-5D1B-6213-BFEE-804AC66E93EB}"/>
              </a:ext>
            </a:extLst>
          </p:cNvPr>
          <p:cNvSpPr>
            <a:spLocks noGrp="1"/>
          </p:cNvSpPr>
          <p:nvPr>
            <p:ph type="dt" sz="half" idx="10"/>
          </p:nvPr>
        </p:nvSpPr>
        <p:spPr/>
        <p:txBody>
          <a:bodyPr/>
          <a:lstStyle/>
          <a:p>
            <a:fld id="{5456F2E4-17E1-5149-9CFA-665E4ABE7BF6}" type="datetimeFigureOut">
              <a:rPr lang="en-US" smtClean="0"/>
              <a:t>12/6/23</a:t>
            </a:fld>
            <a:endParaRPr lang="en-US"/>
          </a:p>
        </p:txBody>
      </p:sp>
      <p:sp>
        <p:nvSpPr>
          <p:cNvPr id="6" name="Footer Placeholder 5">
            <a:extLst>
              <a:ext uri="{FF2B5EF4-FFF2-40B4-BE49-F238E27FC236}">
                <a16:creationId xmlns:a16="http://schemas.microsoft.com/office/drawing/2014/main" id="{5C9E95F0-E2FC-CC71-A4BA-DF7B220C31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2AE9F-4BEB-73AD-604B-136FE3DECED0}"/>
              </a:ext>
            </a:extLst>
          </p:cNvPr>
          <p:cNvSpPr>
            <a:spLocks noGrp="1"/>
          </p:cNvSpPr>
          <p:nvPr>
            <p:ph type="sldNum" sz="quarter" idx="12"/>
          </p:nvPr>
        </p:nvSpPr>
        <p:spPr/>
        <p:txBody>
          <a:bodyPr/>
          <a:lstStyle/>
          <a:p>
            <a:fld id="{ACE3E7EB-F742-904A-87BB-DE71B3CC46D0}" type="slidenum">
              <a:rPr lang="en-US" smtClean="0"/>
              <a:t>‹#›</a:t>
            </a:fld>
            <a:endParaRPr lang="en-US"/>
          </a:p>
        </p:txBody>
      </p:sp>
    </p:spTree>
    <p:extLst>
      <p:ext uri="{BB962C8B-B14F-4D97-AF65-F5344CB8AC3E}">
        <p14:creationId xmlns:p14="http://schemas.microsoft.com/office/powerpoint/2010/main" val="10545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C8AC49-CB1A-DFD0-4783-1CA6892E9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3382CD-DEF3-FE0C-41CD-8E7943AC1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B3AFA8-FE1A-F6DE-D844-050E36571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6F2E4-17E1-5149-9CFA-665E4ABE7BF6}" type="datetimeFigureOut">
              <a:rPr lang="en-US" smtClean="0"/>
              <a:t>12/6/23</a:t>
            </a:fld>
            <a:endParaRPr lang="en-US"/>
          </a:p>
        </p:txBody>
      </p:sp>
      <p:sp>
        <p:nvSpPr>
          <p:cNvPr id="5" name="Footer Placeholder 4">
            <a:extLst>
              <a:ext uri="{FF2B5EF4-FFF2-40B4-BE49-F238E27FC236}">
                <a16:creationId xmlns:a16="http://schemas.microsoft.com/office/drawing/2014/main" id="{5C582186-FB35-1166-A1EF-FDE125C724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A456AC-E3B2-E47B-2AD3-AC264576FD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3E7EB-F742-904A-87BB-DE71B3CC46D0}" type="slidenum">
              <a:rPr lang="en-US" smtClean="0"/>
              <a:t>‹#›</a:t>
            </a:fld>
            <a:endParaRPr lang="en-US"/>
          </a:p>
        </p:txBody>
      </p:sp>
    </p:spTree>
    <p:extLst>
      <p:ext uri="{BB962C8B-B14F-4D97-AF65-F5344CB8AC3E}">
        <p14:creationId xmlns:p14="http://schemas.microsoft.com/office/powerpoint/2010/main" val="765738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nroTxz7USI"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E3BCBE-EF2C-59AE-26AF-A5EE422911C5}"/>
              </a:ext>
            </a:extLst>
          </p:cNvPr>
          <p:cNvPicPr>
            <a:picLocks noChangeAspect="1"/>
          </p:cNvPicPr>
          <p:nvPr/>
        </p:nvPicPr>
        <p:blipFill>
          <a:blip r:embed="rId2"/>
          <a:stretch>
            <a:fillRect/>
          </a:stretch>
        </p:blipFill>
        <p:spPr>
          <a:xfrm>
            <a:off x="2508452" y="0"/>
            <a:ext cx="9272067" cy="6552114"/>
          </a:xfrm>
          <a:prstGeom prst="rect">
            <a:avLst/>
          </a:prstGeom>
        </p:spPr>
      </p:pic>
      <p:sp>
        <p:nvSpPr>
          <p:cNvPr id="6" name="TextBox 5">
            <a:extLst>
              <a:ext uri="{FF2B5EF4-FFF2-40B4-BE49-F238E27FC236}">
                <a16:creationId xmlns:a16="http://schemas.microsoft.com/office/drawing/2014/main" id="{520E7298-71FC-11D7-A6F9-EF2C907200B4}"/>
              </a:ext>
            </a:extLst>
          </p:cNvPr>
          <p:cNvSpPr txBox="1"/>
          <p:nvPr/>
        </p:nvSpPr>
        <p:spPr>
          <a:xfrm>
            <a:off x="533400" y="533400"/>
            <a:ext cx="1975052" cy="523220"/>
          </a:xfrm>
          <a:prstGeom prst="rect">
            <a:avLst/>
          </a:prstGeom>
          <a:noFill/>
        </p:spPr>
        <p:txBody>
          <a:bodyPr wrap="square" rtlCol="0">
            <a:spAutoFit/>
          </a:bodyPr>
          <a:lstStyle/>
          <a:p>
            <a:r>
              <a:rPr lang="en-US" sz="2800" dirty="0"/>
              <a:t>Year 1</a:t>
            </a:r>
          </a:p>
        </p:txBody>
      </p:sp>
      <p:sp>
        <p:nvSpPr>
          <p:cNvPr id="8" name="TextBox 7">
            <a:extLst>
              <a:ext uri="{FF2B5EF4-FFF2-40B4-BE49-F238E27FC236}">
                <a16:creationId xmlns:a16="http://schemas.microsoft.com/office/drawing/2014/main" id="{DEE18E57-16BC-0FF0-63A7-E0F3E1B69AFF}"/>
              </a:ext>
            </a:extLst>
          </p:cNvPr>
          <p:cNvSpPr txBox="1"/>
          <p:nvPr/>
        </p:nvSpPr>
        <p:spPr>
          <a:xfrm>
            <a:off x="2508452" y="4698721"/>
            <a:ext cx="9012988"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5874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20161202 PANTS powerpoint_UPDATE_CM_v02.jpg">
            <a:extLst>
              <a:ext uri="{FF2B5EF4-FFF2-40B4-BE49-F238E27FC236}">
                <a16:creationId xmlns:a16="http://schemas.microsoft.com/office/drawing/2014/main" id="{B15CA6B6-0D84-DF5A-1C34-304E1E0353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541ACB6-A3A9-5725-9BF2-E02BEB672946}"/>
              </a:ext>
            </a:extLst>
          </p:cNvPr>
          <p:cNvSpPr txBox="1"/>
          <p:nvPr/>
        </p:nvSpPr>
        <p:spPr>
          <a:xfrm>
            <a:off x="2408128" y="441635"/>
            <a:ext cx="6773450" cy="1569660"/>
          </a:xfrm>
          <a:prstGeom prst="rect">
            <a:avLst/>
          </a:prstGeom>
          <a:noFill/>
        </p:spPr>
        <p:txBody>
          <a:bodyPr wrap="square">
            <a:spAutoFit/>
          </a:bodyPr>
          <a:lstStyle/>
          <a:p>
            <a:r>
              <a:rPr lang="en-US" sz="2400" dirty="0">
                <a:hlinkClick r:id="rId3"/>
              </a:rPr>
              <a:t>https://www.youtube.com/watch?v=LnroTxz7USI</a:t>
            </a:r>
            <a:endParaRPr lang="en-US" sz="2400" dirty="0"/>
          </a:p>
          <a:p>
            <a:endParaRPr lang="en-US" sz="2400" dirty="0"/>
          </a:p>
          <a:p>
            <a:endParaRPr lang="en-US" sz="2400" dirty="0"/>
          </a:p>
          <a:p>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161202 PANTS powerpoint_UPDATE_CM_v022.jpg">
            <a:extLst>
              <a:ext uri="{FF2B5EF4-FFF2-40B4-BE49-F238E27FC236}">
                <a16:creationId xmlns:a16="http://schemas.microsoft.com/office/drawing/2014/main" id="{46161E80-5382-1AD6-4D60-330F434CD5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E37C5990-D97A-B44A-F79B-1C53B1C4130F}"/>
              </a:ext>
            </a:extLst>
          </p:cNvPr>
          <p:cNvPicPr>
            <a:picLocks noChangeAspect="1"/>
          </p:cNvPicPr>
          <p:nvPr/>
        </p:nvPicPr>
        <p:blipFill>
          <a:blip r:embed="rId2"/>
          <a:stretch>
            <a:fillRect/>
          </a:stretch>
        </p:blipFill>
        <p:spPr>
          <a:xfrm>
            <a:off x="458955" y="1490169"/>
            <a:ext cx="3862571" cy="3877659"/>
          </a:xfrm>
          <a:prstGeom prst="rect">
            <a:avLst/>
          </a:prstGeom>
        </p:spPr>
      </p:pic>
      <p:sp>
        <p:nvSpPr>
          <p:cNvPr id="6" name="TextBox 5">
            <a:extLst>
              <a:ext uri="{FF2B5EF4-FFF2-40B4-BE49-F238E27FC236}">
                <a16:creationId xmlns:a16="http://schemas.microsoft.com/office/drawing/2014/main" id="{4EB790A5-BFD5-32E8-BCDC-2CEA6DCEAAE4}"/>
              </a:ext>
            </a:extLst>
          </p:cNvPr>
          <p:cNvSpPr txBox="1"/>
          <p:nvPr/>
        </p:nvSpPr>
        <p:spPr>
          <a:xfrm>
            <a:off x="4630265" y="797510"/>
            <a:ext cx="7102780" cy="5262979"/>
          </a:xfrm>
          <a:prstGeom prst="rect">
            <a:avLst/>
          </a:prstGeom>
          <a:noFill/>
        </p:spPr>
        <p:txBody>
          <a:bodyPr wrap="square">
            <a:spAutoFit/>
          </a:bodyPr>
          <a:lstStyle/>
          <a:p>
            <a:r>
              <a:rPr lang="en-GB" sz="2800" b="0" i="0" dirty="0">
                <a:solidFill>
                  <a:srgbClr val="0F1111"/>
                </a:solidFill>
                <a:effectLst/>
              </a:rPr>
              <a:t>Doug doesn</a:t>
            </a:r>
            <a:r>
              <a:rPr lang="en-GB" sz="2800" dirty="0">
                <a:solidFill>
                  <a:srgbClr val="0F1111"/>
                </a:solidFill>
              </a:rPr>
              <a:t>’</a:t>
            </a:r>
            <a:r>
              <a:rPr lang="en-GB" sz="2800" b="0" i="0" dirty="0">
                <a:solidFill>
                  <a:srgbClr val="0F1111"/>
                </a:solidFill>
                <a:effectLst/>
              </a:rPr>
              <a:t>t like hugs. He thinks hugs are too squeezy, too squashy, too squooshy, too </a:t>
            </a:r>
            <a:r>
              <a:rPr lang="en-GB" sz="2800" b="0" i="0" dirty="0" err="1">
                <a:solidFill>
                  <a:srgbClr val="0F1111"/>
                </a:solidFill>
                <a:effectLst/>
              </a:rPr>
              <a:t>smooshy</a:t>
            </a:r>
            <a:r>
              <a:rPr lang="en-GB" sz="2800" b="0" i="0" dirty="0">
                <a:solidFill>
                  <a:srgbClr val="0F1111"/>
                </a:solidFill>
                <a:effectLst/>
              </a:rPr>
              <a:t>. He doesn</a:t>
            </a:r>
            <a:r>
              <a:rPr lang="en-GB" sz="2800" dirty="0">
                <a:solidFill>
                  <a:srgbClr val="0F1111"/>
                </a:solidFill>
              </a:rPr>
              <a:t>’</a:t>
            </a:r>
            <a:r>
              <a:rPr lang="en-GB" sz="2800" b="0" i="0" dirty="0">
                <a:solidFill>
                  <a:srgbClr val="0F1111"/>
                </a:solidFill>
                <a:effectLst/>
              </a:rPr>
              <a:t>t like hello hugs or goodbye hugs, game-winning home run hugs or dropped ice cream cone hugs, and he definitely doesn</a:t>
            </a:r>
            <a:r>
              <a:rPr lang="en-GB" sz="2800" dirty="0">
                <a:solidFill>
                  <a:srgbClr val="0F1111"/>
                </a:solidFill>
              </a:rPr>
              <a:t>’</a:t>
            </a:r>
            <a:r>
              <a:rPr lang="en-GB" sz="2800" b="0" i="0" dirty="0">
                <a:solidFill>
                  <a:srgbClr val="0F1111"/>
                </a:solidFill>
                <a:effectLst/>
              </a:rPr>
              <a:t>t like birthday hugs. He’d much rather give a high five - or a low five, a side five, a double five, or a </a:t>
            </a:r>
            <a:r>
              <a:rPr lang="en-GB" sz="2800" b="0" i="0" dirty="0" err="1">
                <a:solidFill>
                  <a:srgbClr val="0F1111"/>
                </a:solidFill>
                <a:effectLst/>
              </a:rPr>
              <a:t>spinny</a:t>
            </a:r>
            <a:r>
              <a:rPr lang="en-GB" sz="2800" b="0" i="0" dirty="0">
                <a:solidFill>
                  <a:srgbClr val="0F1111"/>
                </a:solidFill>
                <a:effectLst/>
              </a:rPr>
              <a:t> five. Yes, some people love hugs; other people don’t. So how can you tell if someone likes hugs or not? There’s only one way to find out: Ask! Because everybody gets to decide for themselves whether they want a hug or not.</a:t>
            </a:r>
            <a:endParaRPr lang="en-US" sz="2800" dirty="0"/>
          </a:p>
        </p:txBody>
      </p:sp>
      <p:sp>
        <p:nvSpPr>
          <p:cNvPr id="7" name="TextBox 6">
            <a:extLst>
              <a:ext uri="{FF2B5EF4-FFF2-40B4-BE49-F238E27FC236}">
                <a16:creationId xmlns:a16="http://schemas.microsoft.com/office/drawing/2014/main" id="{6AB86F83-FE46-B8F7-0DAC-AAD7FD1FC449}"/>
              </a:ext>
            </a:extLst>
          </p:cNvPr>
          <p:cNvSpPr txBox="1"/>
          <p:nvPr/>
        </p:nvSpPr>
        <p:spPr>
          <a:xfrm>
            <a:off x="759147" y="495252"/>
            <a:ext cx="1975052" cy="523220"/>
          </a:xfrm>
          <a:prstGeom prst="rect">
            <a:avLst/>
          </a:prstGeom>
          <a:noFill/>
        </p:spPr>
        <p:txBody>
          <a:bodyPr wrap="square" rtlCol="0">
            <a:spAutoFit/>
          </a:bodyPr>
          <a:lstStyle/>
          <a:p>
            <a:r>
              <a:rPr lang="en-US" sz="2800" dirty="0"/>
              <a:t>Year 1</a:t>
            </a:r>
          </a:p>
        </p:txBody>
      </p:sp>
    </p:spTree>
    <p:extLst>
      <p:ext uri="{BB962C8B-B14F-4D97-AF65-F5344CB8AC3E}">
        <p14:creationId xmlns:p14="http://schemas.microsoft.com/office/powerpoint/2010/main" val="252206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4D7BAB0-8DFC-E13F-4EA2-E520B90BE107}"/>
              </a:ext>
            </a:extLst>
          </p:cNvPr>
          <p:cNvPicPr>
            <a:picLocks noChangeAspect="1"/>
          </p:cNvPicPr>
          <p:nvPr/>
        </p:nvPicPr>
        <p:blipFill>
          <a:blip r:embed="rId2"/>
          <a:stretch>
            <a:fillRect/>
          </a:stretch>
        </p:blipFill>
        <p:spPr>
          <a:xfrm>
            <a:off x="533400" y="1465887"/>
            <a:ext cx="3213100" cy="3251200"/>
          </a:xfrm>
          <a:prstGeom prst="rect">
            <a:avLst/>
          </a:prstGeom>
        </p:spPr>
      </p:pic>
      <p:sp>
        <p:nvSpPr>
          <p:cNvPr id="5" name="TextBox 4">
            <a:extLst>
              <a:ext uri="{FF2B5EF4-FFF2-40B4-BE49-F238E27FC236}">
                <a16:creationId xmlns:a16="http://schemas.microsoft.com/office/drawing/2014/main" id="{0D78E9A2-E539-E30E-7594-C4E08761EFDB}"/>
              </a:ext>
            </a:extLst>
          </p:cNvPr>
          <p:cNvSpPr txBox="1"/>
          <p:nvPr/>
        </p:nvSpPr>
        <p:spPr>
          <a:xfrm>
            <a:off x="4309997" y="334979"/>
            <a:ext cx="7076162" cy="6124754"/>
          </a:xfrm>
          <a:prstGeom prst="rect">
            <a:avLst/>
          </a:prstGeom>
          <a:noFill/>
        </p:spPr>
        <p:txBody>
          <a:bodyPr wrap="square">
            <a:spAutoFit/>
          </a:bodyPr>
          <a:lstStyle/>
          <a:p>
            <a:r>
              <a:rPr lang="en-GB" sz="2800" b="0" i="0" dirty="0">
                <a:solidFill>
                  <a:srgbClr val="0F1111"/>
                </a:solidFill>
                <a:effectLst/>
              </a:rPr>
              <a:t>Without being taught about body boundaries, a child may be too young to understand when abuse is happening or that it's wrong. This straightforward, gentle book offers a tool parents, teachers, and counsellors  to help children feel, be and stay safe. The rhyming story and simple, friendly illustrations provide a way to sensitively share and discuss the topic, guiding young children to understand that their private parts belong to them alone. The overriding message of My Body Belongs to Me is that if someone touches your private parts, tell your mom, your dad, your teacher or another safe adult.</a:t>
            </a:r>
            <a:endParaRPr lang="en-US" sz="2800" dirty="0"/>
          </a:p>
        </p:txBody>
      </p:sp>
      <p:sp>
        <p:nvSpPr>
          <p:cNvPr id="8" name="TextBox 7">
            <a:extLst>
              <a:ext uri="{FF2B5EF4-FFF2-40B4-BE49-F238E27FC236}">
                <a16:creationId xmlns:a16="http://schemas.microsoft.com/office/drawing/2014/main" id="{0704093E-19FB-BC5E-46DF-659FB2559F1D}"/>
              </a:ext>
            </a:extLst>
          </p:cNvPr>
          <p:cNvSpPr txBox="1"/>
          <p:nvPr/>
        </p:nvSpPr>
        <p:spPr>
          <a:xfrm>
            <a:off x="533400" y="413733"/>
            <a:ext cx="1975052" cy="523220"/>
          </a:xfrm>
          <a:prstGeom prst="rect">
            <a:avLst/>
          </a:prstGeom>
          <a:noFill/>
        </p:spPr>
        <p:txBody>
          <a:bodyPr wrap="square" rtlCol="0">
            <a:spAutoFit/>
          </a:bodyPr>
          <a:lstStyle/>
          <a:p>
            <a:r>
              <a:rPr lang="en-US" sz="2800" dirty="0"/>
              <a:t>Year 1</a:t>
            </a:r>
          </a:p>
        </p:txBody>
      </p:sp>
    </p:spTree>
    <p:extLst>
      <p:ext uri="{BB962C8B-B14F-4D97-AF65-F5344CB8AC3E}">
        <p14:creationId xmlns:p14="http://schemas.microsoft.com/office/powerpoint/2010/main" val="2730246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6400</TotalTime>
  <Words>255</Words>
  <Application>Microsoft Macintosh PowerPoint</Application>
  <PresentationFormat>Widescreen</PresentationFormat>
  <Paragraphs>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Pearson</dc:creator>
  <cp:lastModifiedBy>Mr M Thompson</cp:lastModifiedBy>
  <cp:revision>75</cp:revision>
  <dcterms:created xsi:type="dcterms:W3CDTF">2022-08-31T20:18:49Z</dcterms:created>
  <dcterms:modified xsi:type="dcterms:W3CDTF">2023-12-06T10:31:08Z</dcterms:modified>
</cp:coreProperties>
</file>