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324" r:id="rId2"/>
    <p:sldId id="323" r:id="rId3"/>
    <p:sldId id="303"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B296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659"/>
    <p:restoredTop sz="94637"/>
  </p:normalViewPr>
  <p:slideViewPr>
    <p:cSldViewPr snapToGrid="0">
      <p:cViewPr varScale="1">
        <p:scale>
          <a:sx n="93" d="100"/>
          <a:sy n="93" d="100"/>
        </p:scale>
        <p:origin x="632"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E85DCB-D713-FD4A-9CE3-7111E52AD326}" type="datetimeFigureOut">
              <a:rPr lang="en-US" smtClean="0"/>
              <a:t>12/6/23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EFD744-1685-4345-88C7-1706A3220554}" type="slidenum">
              <a:rPr lang="en-US" smtClean="0"/>
              <a:t>‹#›</a:t>
            </a:fld>
            <a:endParaRPr lang="en-US"/>
          </a:p>
        </p:txBody>
      </p:sp>
    </p:spTree>
    <p:extLst>
      <p:ext uri="{BB962C8B-B14F-4D97-AF65-F5344CB8AC3E}">
        <p14:creationId xmlns:p14="http://schemas.microsoft.com/office/powerpoint/2010/main" val="807813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07EB7-827A-2E9B-F1A5-1794ED809EC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DE3986E5-9F0A-CC87-9E99-036287262E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58C1C458-32CA-6CA1-6E7C-77866CA7E457}"/>
              </a:ext>
            </a:extLst>
          </p:cNvPr>
          <p:cNvSpPr>
            <a:spLocks noGrp="1"/>
          </p:cNvSpPr>
          <p:nvPr>
            <p:ph type="dt" sz="half" idx="10"/>
          </p:nvPr>
        </p:nvSpPr>
        <p:spPr/>
        <p:txBody>
          <a:bodyPr/>
          <a:lstStyle/>
          <a:p>
            <a:fld id="{5456F2E4-17E1-5149-9CFA-665E4ABE7BF6}" type="datetimeFigureOut">
              <a:rPr lang="en-US" smtClean="0"/>
              <a:t>12/6/23</a:t>
            </a:fld>
            <a:endParaRPr lang="en-US"/>
          </a:p>
        </p:txBody>
      </p:sp>
      <p:sp>
        <p:nvSpPr>
          <p:cNvPr id="5" name="Footer Placeholder 4">
            <a:extLst>
              <a:ext uri="{FF2B5EF4-FFF2-40B4-BE49-F238E27FC236}">
                <a16:creationId xmlns:a16="http://schemas.microsoft.com/office/drawing/2014/main" id="{10C7D082-31F6-D298-6CD8-297D1A9D5E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7EB890-005A-7C61-C0EA-59A28BB0F033}"/>
              </a:ext>
            </a:extLst>
          </p:cNvPr>
          <p:cNvSpPr>
            <a:spLocks noGrp="1"/>
          </p:cNvSpPr>
          <p:nvPr>
            <p:ph type="sldNum" sz="quarter" idx="12"/>
          </p:nvPr>
        </p:nvSpPr>
        <p:spPr/>
        <p:txBody>
          <a:bodyPr/>
          <a:lstStyle/>
          <a:p>
            <a:fld id="{ACE3E7EB-F742-904A-87BB-DE71B3CC46D0}" type="slidenum">
              <a:rPr lang="en-US" smtClean="0"/>
              <a:t>‹#›</a:t>
            </a:fld>
            <a:endParaRPr lang="en-US"/>
          </a:p>
        </p:txBody>
      </p:sp>
    </p:spTree>
    <p:extLst>
      <p:ext uri="{BB962C8B-B14F-4D97-AF65-F5344CB8AC3E}">
        <p14:creationId xmlns:p14="http://schemas.microsoft.com/office/powerpoint/2010/main" val="3605231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4B4C4-7BC3-4B96-C525-D27ABEB6B1E0}"/>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4F17AC4-DBE7-FC5B-2E1A-E2C2E1641E2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A615D6F-90D1-41B0-99B4-C6E254E333F6}"/>
              </a:ext>
            </a:extLst>
          </p:cNvPr>
          <p:cNvSpPr>
            <a:spLocks noGrp="1"/>
          </p:cNvSpPr>
          <p:nvPr>
            <p:ph type="dt" sz="half" idx="10"/>
          </p:nvPr>
        </p:nvSpPr>
        <p:spPr/>
        <p:txBody>
          <a:bodyPr/>
          <a:lstStyle/>
          <a:p>
            <a:fld id="{5456F2E4-17E1-5149-9CFA-665E4ABE7BF6}" type="datetimeFigureOut">
              <a:rPr lang="en-US" smtClean="0"/>
              <a:t>12/6/23</a:t>
            </a:fld>
            <a:endParaRPr lang="en-US"/>
          </a:p>
        </p:txBody>
      </p:sp>
      <p:sp>
        <p:nvSpPr>
          <p:cNvPr id="5" name="Footer Placeholder 4">
            <a:extLst>
              <a:ext uri="{FF2B5EF4-FFF2-40B4-BE49-F238E27FC236}">
                <a16:creationId xmlns:a16="http://schemas.microsoft.com/office/drawing/2014/main" id="{4C308FB6-8D73-4FA5-0239-32E48CD8AB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F949A3-83A7-756C-A293-EAADA0BE690A}"/>
              </a:ext>
            </a:extLst>
          </p:cNvPr>
          <p:cNvSpPr>
            <a:spLocks noGrp="1"/>
          </p:cNvSpPr>
          <p:nvPr>
            <p:ph type="sldNum" sz="quarter" idx="12"/>
          </p:nvPr>
        </p:nvSpPr>
        <p:spPr/>
        <p:txBody>
          <a:bodyPr/>
          <a:lstStyle/>
          <a:p>
            <a:fld id="{ACE3E7EB-F742-904A-87BB-DE71B3CC46D0}" type="slidenum">
              <a:rPr lang="en-US" smtClean="0"/>
              <a:t>‹#›</a:t>
            </a:fld>
            <a:endParaRPr lang="en-US"/>
          </a:p>
        </p:txBody>
      </p:sp>
    </p:spTree>
    <p:extLst>
      <p:ext uri="{BB962C8B-B14F-4D97-AF65-F5344CB8AC3E}">
        <p14:creationId xmlns:p14="http://schemas.microsoft.com/office/powerpoint/2010/main" val="3121357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D67A87-C67C-1BC6-E7A9-712A40538E81}"/>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5CF00D2-B429-B8F7-93E8-4428D2B8BE2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8E4C09E-1526-94DA-36CC-3EAFA5795A10}"/>
              </a:ext>
            </a:extLst>
          </p:cNvPr>
          <p:cNvSpPr>
            <a:spLocks noGrp="1"/>
          </p:cNvSpPr>
          <p:nvPr>
            <p:ph type="dt" sz="half" idx="10"/>
          </p:nvPr>
        </p:nvSpPr>
        <p:spPr/>
        <p:txBody>
          <a:bodyPr/>
          <a:lstStyle/>
          <a:p>
            <a:fld id="{5456F2E4-17E1-5149-9CFA-665E4ABE7BF6}" type="datetimeFigureOut">
              <a:rPr lang="en-US" smtClean="0"/>
              <a:t>12/6/23</a:t>
            </a:fld>
            <a:endParaRPr lang="en-US"/>
          </a:p>
        </p:txBody>
      </p:sp>
      <p:sp>
        <p:nvSpPr>
          <p:cNvPr id="5" name="Footer Placeholder 4">
            <a:extLst>
              <a:ext uri="{FF2B5EF4-FFF2-40B4-BE49-F238E27FC236}">
                <a16:creationId xmlns:a16="http://schemas.microsoft.com/office/drawing/2014/main" id="{EDC65045-2D23-C08B-7298-7E1ABAC546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EE9E3E-AE79-2827-78C1-89F6919EB213}"/>
              </a:ext>
            </a:extLst>
          </p:cNvPr>
          <p:cNvSpPr>
            <a:spLocks noGrp="1"/>
          </p:cNvSpPr>
          <p:nvPr>
            <p:ph type="sldNum" sz="quarter" idx="12"/>
          </p:nvPr>
        </p:nvSpPr>
        <p:spPr/>
        <p:txBody>
          <a:bodyPr/>
          <a:lstStyle/>
          <a:p>
            <a:fld id="{ACE3E7EB-F742-904A-87BB-DE71B3CC46D0}" type="slidenum">
              <a:rPr lang="en-US" smtClean="0"/>
              <a:t>‹#›</a:t>
            </a:fld>
            <a:endParaRPr lang="en-US"/>
          </a:p>
        </p:txBody>
      </p:sp>
    </p:spTree>
    <p:extLst>
      <p:ext uri="{BB962C8B-B14F-4D97-AF65-F5344CB8AC3E}">
        <p14:creationId xmlns:p14="http://schemas.microsoft.com/office/powerpoint/2010/main" val="1424309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720FE-E687-82B0-BABF-0AA1E8E3E42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E0B3C97-0CE0-ED45-5A50-D933D05557E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64CF291-46BA-3474-1FD6-A4C203BB4A13}"/>
              </a:ext>
            </a:extLst>
          </p:cNvPr>
          <p:cNvSpPr>
            <a:spLocks noGrp="1"/>
          </p:cNvSpPr>
          <p:nvPr>
            <p:ph type="dt" sz="half" idx="10"/>
          </p:nvPr>
        </p:nvSpPr>
        <p:spPr/>
        <p:txBody>
          <a:bodyPr/>
          <a:lstStyle/>
          <a:p>
            <a:fld id="{5456F2E4-17E1-5149-9CFA-665E4ABE7BF6}" type="datetimeFigureOut">
              <a:rPr lang="en-US" smtClean="0"/>
              <a:t>12/6/23</a:t>
            </a:fld>
            <a:endParaRPr lang="en-US"/>
          </a:p>
        </p:txBody>
      </p:sp>
      <p:sp>
        <p:nvSpPr>
          <p:cNvPr id="5" name="Footer Placeholder 4">
            <a:extLst>
              <a:ext uri="{FF2B5EF4-FFF2-40B4-BE49-F238E27FC236}">
                <a16:creationId xmlns:a16="http://schemas.microsoft.com/office/drawing/2014/main" id="{18D43923-632A-5656-EC0A-BFC2B34EB3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8BC74D-9313-86FB-E3BC-44D8A2DC307C}"/>
              </a:ext>
            </a:extLst>
          </p:cNvPr>
          <p:cNvSpPr>
            <a:spLocks noGrp="1"/>
          </p:cNvSpPr>
          <p:nvPr>
            <p:ph type="sldNum" sz="quarter" idx="12"/>
          </p:nvPr>
        </p:nvSpPr>
        <p:spPr/>
        <p:txBody>
          <a:bodyPr/>
          <a:lstStyle/>
          <a:p>
            <a:fld id="{ACE3E7EB-F742-904A-87BB-DE71B3CC46D0}" type="slidenum">
              <a:rPr lang="en-US" smtClean="0"/>
              <a:t>‹#›</a:t>
            </a:fld>
            <a:endParaRPr lang="en-US"/>
          </a:p>
        </p:txBody>
      </p:sp>
    </p:spTree>
    <p:extLst>
      <p:ext uri="{BB962C8B-B14F-4D97-AF65-F5344CB8AC3E}">
        <p14:creationId xmlns:p14="http://schemas.microsoft.com/office/powerpoint/2010/main" val="2407998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E7936-D08B-BED7-E6FD-E5BBA802521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D394757-6087-E598-63DC-58362B60B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5941967-5A54-A04F-6747-EA968B004580}"/>
              </a:ext>
            </a:extLst>
          </p:cNvPr>
          <p:cNvSpPr>
            <a:spLocks noGrp="1"/>
          </p:cNvSpPr>
          <p:nvPr>
            <p:ph type="dt" sz="half" idx="10"/>
          </p:nvPr>
        </p:nvSpPr>
        <p:spPr/>
        <p:txBody>
          <a:bodyPr/>
          <a:lstStyle/>
          <a:p>
            <a:fld id="{5456F2E4-17E1-5149-9CFA-665E4ABE7BF6}" type="datetimeFigureOut">
              <a:rPr lang="en-US" smtClean="0"/>
              <a:t>12/6/23</a:t>
            </a:fld>
            <a:endParaRPr lang="en-US"/>
          </a:p>
        </p:txBody>
      </p:sp>
      <p:sp>
        <p:nvSpPr>
          <p:cNvPr id="5" name="Footer Placeholder 4">
            <a:extLst>
              <a:ext uri="{FF2B5EF4-FFF2-40B4-BE49-F238E27FC236}">
                <a16:creationId xmlns:a16="http://schemas.microsoft.com/office/drawing/2014/main" id="{B9582200-57D4-E44A-363A-E8898C971F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115B60-2D4D-B27C-B4CE-474F2E51220E}"/>
              </a:ext>
            </a:extLst>
          </p:cNvPr>
          <p:cNvSpPr>
            <a:spLocks noGrp="1"/>
          </p:cNvSpPr>
          <p:nvPr>
            <p:ph type="sldNum" sz="quarter" idx="12"/>
          </p:nvPr>
        </p:nvSpPr>
        <p:spPr/>
        <p:txBody>
          <a:bodyPr/>
          <a:lstStyle/>
          <a:p>
            <a:fld id="{ACE3E7EB-F742-904A-87BB-DE71B3CC46D0}" type="slidenum">
              <a:rPr lang="en-US" smtClean="0"/>
              <a:t>‹#›</a:t>
            </a:fld>
            <a:endParaRPr lang="en-US"/>
          </a:p>
        </p:txBody>
      </p:sp>
    </p:spTree>
    <p:extLst>
      <p:ext uri="{BB962C8B-B14F-4D97-AF65-F5344CB8AC3E}">
        <p14:creationId xmlns:p14="http://schemas.microsoft.com/office/powerpoint/2010/main" val="3675798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59DBD-226C-0EB6-DB5C-FB388B41B88F}"/>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9F74761-9595-9F47-F01D-BE7819AA032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73F13296-4146-E040-8299-75D8D196818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D164E4FA-62B8-51C4-FF79-1915BFB57A76}"/>
              </a:ext>
            </a:extLst>
          </p:cNvPr>
          <p:cNvSpPr>
            <a:spLocks noGrp="1"/>
          </p:cNvSpPr>
          <p:nvPr>
            <p:ph type="dt" sz="half" idx="10"/>
          </p:nvPr>
        </p:nvSpPr>
        <p:spPr/>
        <p:txBody>
          <a:bodyPr/>
          <a:lstStyle/>
          <a:p>
            <a:fld id="{5456F2E4-17E1-5149-9CFA-665E4ABE7BF6}" type="datetimeFigureOut">
              <a:rPr lang="en-US" smtClean="0"/>
              <a:t>12/6/23</a:t>
            </a:fld>
            <a:endParaRPr lang="en-US"/>
          </a:p>
        </p:txBody>
      </p:sp>
      <p:sp>
        <p:nvSpPr>
          <p:cNvPr id="6" name="Footer Placeholder 5">
            <a:extLst>
              <a:ext uri="{FF2B5EF4-FFF2-40B4-BE49-F238E27FC236}">
                <a16:creationId xmlns:a16="http://schemas.microsoft.com/office/drawing/2014/main" id="{F8684EBC-B660-4D85-8AEA-3393EA6872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3D8C67-03B7-7B2A-7F6D-50F5AA83A675}"/>
              </a:ext>
            </a:extLst>
          </p:cNvPr>
          <p:cNvSpPr>
            <a:spLocks noGrp="1"/>
          </p:cNvSpPr>
          <p:nvPr>
            <p:ph type="sldNum" sz="quarter" idx="12"/>
          </p:nvPr>
        </p:nvSpPr>
        <p:spPr/>
        <p:txBody>
          <a:bodyPr/>
          <a:lstStyle/>
          <a:p>
            <a:fld id="{ACE3E7EB-F742-904A-87BB-DE71B3CC46D0}" type="slidenum">
              <a:rPr lang="en-US" smtClean="0"/>
              <a:t>‹#›</a:t>
            </a:fld>
            <a:endParaRPr lang="en-US"/>
          </a:p>
        </p:txBody>
      </p:sp>
    </p:spTree>
    <p:extLst>
      <p:ext uri="{BB962C8B-B14F-4D97-AF65-F5344CB8AC3E}">
        <p14:creationId xmlns:p14="http://schemas.microsoft.com/office/powerpoint/2010/main" val="3328166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2D628-6752-8F0C-22B1-87614578475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797D8F8-CF56-A60C-A2BA-AD2362D66B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D8D18FB-495D-0C37-4C00-E64C179D6F8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05FAD05E-4D53-7ABE-1516-44C7FD07FD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663CE8B-4612-5111-E911-16FAC1585FA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15DE08E-A0B5-2572-7B92-35942F597B38}"/>
              </a:ext>
            </a:extLst>
          </p:cNvPr>
          <p:cNvSpPr>
            <a:spLocks noGrp="1"/>
          </p:cNvSpPr>
          <p:nvPr>
            <p:ph type="dt" sz="half" idx="10"/>
          </p:nvPr>
        </p:nvSpPr>
        <p:spPr/>
        <p:txBody>
          <a:bodyPr/>
          <a:lstStyle/>
          <a:p>
            <a:fld id="{5456F2E4-17E1-5149-9CFA-665E4ABE7BF6}" type="datetimeFigureOut">
              <a:rPr lang="en-US" smtClean="0"/>
              <a:t>12/6/23</a:t>
            </a:fld>
            <a:endParaRPr lang="en-US"/>
          </a:p>
        </p:txBody>
      </p:sp>
      <p:sp>
        <p:nvSpPr>
          <p:cNvPr id="8" name="Footer Placeholder 7">
            <a:extLst>
              <a:ext uri="{FF2B5EF4-FFF2-40B4-BE49-F238E27FC236}">
                <a16:creationId xmlns:a16="http://schemas.microsoft.com/office/drawing/2014/main" id="{5A21B17E-F41C-8599-72BC-9CC1D4A4C6A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147412C-E721-5BB0-CE4B-CF3D2C1B14EA}"/>
              </a:ext>
            </a:extLst>
          </p:cNvPr>
          <p:cNvSpPr>
            <a:spLocks noGrp="1"/>
          </p:cNvSpPr>
          <p:nvPr>
            <p:ph type="sldNum" sz="quarter" idx="12"/>
          </p:nvPr>
        </p:nvSpPr>
        <p:spPr/>
        <p:txBody>
          <a:bodyPr/>
          <a:lstStyle/>
          <a:p>
            <a:fld id="{ACE3E7EB-F742-904A-87BB-DE71B3CC46D0}" type="slidenum">
              <a:rPr lang="en-US" smtClean="0"/>
              <a:t>‹#›</a:t>
            </a:fld>
            <a:endParaRPr lang="en-US"/>
          </a:p>
        </p:txBody>
      </p:sp>
    </p:spTree>
    <p:extLst>
      <p:ext uri="{BB962C8B-B14F-4D97-AF65-F5344CB8AC3E}">
        <p14:creationId xmlns:p14="http://schemas.microsoft.com/office/powerpoint/2010/main" val="3092816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B0988-1263-91D7-1012-9716BF6D16AA}"/>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6C041061-76A6-790A-B8B9-72A12F39D627}"/>
              </a:ext>
            </a:extLst>
          </p:cNvPr>
          <p:cNvSpPr>
            <a:spLocks noGrp="1"/>
          </p:cNvSpPr>
          <p:nvPr>
            <p:ph type="dt" sz="half" idx="10"/>
          </p:nvPr>
        </p:nvSpPr>
        <p:spPr/>
        <p:txBody>
          <a:bodyPr/>
          <a:lstStyle/>
          <a:p>
            <a:fld id="{5456F2E4-17E1-5149-9CFA-665E4ABE7BF6}" type="datetimeFigureOut">
              <a:rPr lang="en-US" smtClean="0"/>
              <a:t>12/6/23</a:t>
            </a:fld>
            <a:endParaRPr lang="en-US"/>
          </a:p>
        </p:txBody>
      </p:sp>
      <p:sp>
        <p:nvSpPr>
          <p:cNvPr id="4" name="Footer Placeholder 3">
            <a:extLst>
              <a:ext uri="{FF2B5EF4-FFF2-40B4-BE49-F238E27FC236}">
                <a16:creationId xmlns:a16="http://schemas.microsoft.com/office/drawing/2014/main" id="{6679D0BD-E6D4-1BDD-017F-E44F4549B67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55C9F22-F68A-8EDA-2E04-31E38673B387}"/>
              </a:ext>
            </a:extLst>
          </p:cNvPr>
          <p:cNvSpPr>
            <a:spLocks noGrp="1"/>
          </p:cNvSpPr>
          <p:nvPr>
            <p:ph type="sldNum" sz="quarter" idx="12"/>
          </p:nvPr>
        </p:nvSpPr>
        <p:spPr/>
        <p:txBody>
          <a:bodyPr/>
          <a:lstStyle/>
          <a:p>
            <a:fld id="{ACE3E7EB-F742-904A-87BB-DE71B3CC46D0}" type="slidenum">
              <a:rPr lang="en-US" smtClean="0"/>
              <a:t>‹#›</a:t>
            </a:fld>
            <a:endParaRPr lang="en-US"/>
          </a:p>
        </p:txBody>
      </p:sp>
    </p:spTree>
    <p:extLst>
      <p:ext uri="{BB962C8B-B14F-4D97-AF65-F5344CB8AC3E}">
        <p14:creationId xmlns:p14="http://schemas.microsoft.com/office/powerpoint/2010/main" val="2431584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6C2952-4ABE-F901-9543-FE72E8276454}"/>
              </a:ext>
            </a:extLst>
          </p:cNvPr>
          <p:cNvSpPr>
            <a:spLocks noGrp="1"/>
          </p:cNvSpPr>
          <p:nvPr>
            <p:ph type="dt" sz="half" idx="10"/>
          </p:nvPr>
        </p:nvSpPr>
        <p:spPr/>
        <p:txBody>
          <a:bodyPr/>
          <a:lstStyle/>
          <a:p>
            <a:fld id="{5456F2E4-17E1-5149-9CFA-665E4ABE7BF6}" type="datetimeFigureOut">
              <a:rPr lang="en-US" smtClean="0"/>
              <a:t>12/6/23</a:t>
            </a:fld>
            <a:endParaRPr lang="en-US"/>
          </a:p>
        </p:txBody>
      </p:sp>
      <p:sp>
        <p:nvSpPr>
          <p:cNvPr id="3" name="Footer Placeholder 2">
            <a:extLst>
              <a:ext uri="{FF2B5EF4-FFF2-40B4-BE49-F238E27FC236}">
                <a16:creationId xmlns:a16="http://schemas.microsoft.com/office/drawing/2014/main" id="{13C7EC1B-F115-FA3E-80E9-C88ACC1BFF0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A41346A-463D-5ED2-41A1-D095617E72BF}"/>
              </a:ext>
            </a:extLst>
          </p:cNvPr>
          <p:cNvSpPr>
            <a:spLocks noGrp="1"/>
          </p:cNvSpPr>
          <p:nvPr>
            <p:ph type="sldNum" sz="quarter" idx="12"/>
          </p:nvPr>
        </p:nvSpPr>
        <p:spPr/>
        <p:txBody>
          <a:bodyPr/>
          <a:lstStyle/>
          <a:p>
            <a:fld id="{ACE3E7EB-F742-904A-87BB-DE71B3CC46D0}" type="slidenum">
              <a:rPr lang="en-US" smtClean="0"/>
              <a:t>‹#›</a:t>
            </a:fld>
            <a:endParaRPr lang="en-US"/>
          </a:p>
        </p:txBody>
      </p:sp>
    </p:spTree>
    <p:extLst>
      <p:ext uri="{BB962C8B-B14F-4D97-AF65-F5344CB8AC3E}">
        <p14:creationId xmlns:p14="http://schemas.microsoft.com/office/powerpoint/2010/main" val="1559032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2E453-2BBD-13CE-666F-D4041A1EE48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6D4BCA75-A182-718B-4BE7-DE94DB49C8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58C7541B-18D0-6BE3-7D4C-414F1BB1AB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FE6EF9E-0B0B-C110-5019-203DE6FE7BBE}"/>
              </a:ext>
            </a:extLst>
          </p:cNvPr>
          <p:cNvSpPr>
            <a:spLocks noGrp="1"/>
          </p:cNvSpPr>
          <p:nvPr>
            <p:ph type="dt" sz="half" idx="10"/>
          </p:nvPr>
        </p:nvSpPr>
        <p:spPr/>
        <p:txBody>
          <a:bodyPr/>
          <a:lstStyle/>
          <a:p>
            <a:fld id="{5456F2E4-17E1-5149-9CFA-665E4ABE7BF6}" type="datetimeFigureOut">
              <a:rPr lang="en-US" smtClean="0"/>
              <a:t>12/6/23</a:t>
            </a:fld>
            <a:endParaRPr lang="en-US"/>
          </a:p>
        </p:txBody>
      </p:sp>
      <p:sp>
        <p:nvSpPr>
          <p:cNvPr id="6" name="Footer Placeholder 5">
            <a:extLst>
              <a:ext uri="{FF2B5EF4-FFF2-40B4-BE49-F238E27FC236}">
                <a16:creationId xmlns:a16="http://schemas.microsoft.com/office/drawing/2014/main" id="{6F849D7B-821F-7077-4239-DC158D9469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6A6BE9-1474-26D5-E2D0-72C1598ECF54}"/>
              </a:ext>
            </a:extLst>
          </p:cNvPr>
          <p:cNvSpPr>
            <a:spLocks noGrp="1"/>
          </p:cNvSpPr>
          <p:nvPr>
            <p:ph type="sldNum" sz="quarter" idx="12"/>
          </p:nvPr>
        </p:nvSpPr>
        <p:spPr/>
        <p:txBody>
          <a:bodyPr/>
          <a:lstStyle/>
          <a:p>
            <a:fld id="{ACE3E7EB-F742-904A-87BB-DE71B3CC46D0}" type="slidenum">
              <a:rPr lang="en-US" smtClean="0"/>
              <a:t>‹#›</a:t>
            </a:fld>
            <a:endParaRPr lang="en-US"/>
          </a:p>
        </p:txBody>
      </p:sp>
    </p:spTree>
    <p:extLst>
      <p:ext uri="{BB962C8B-B14F-4D97-AF65-F5344CB8AC3E}">
        <p14:creationId xmlns:p14="http://schemas.microsoft.com/office/powerpoint/2010/main" val="1149892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015B5-FBD4-6B15-D541-B409D72730F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0B3AC43C-D53B-342B-E1AB-182D5A8DAD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C5DA1E9-1B46-60E4-AB1B-A26C98A5F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A7A8FE1-5D1B-6213-BFEE-804AC66E93EB}"/>
              </a:ext>
            </a:extLst>
          </p:cNvPr>
          <p:cNvSpPr>
            <a:spLocks noGrp="1"/>
          </p:cNvSpPr>
          <p:nvPr>
            <p:ph type="dt" sz="half" idx="10"/>
          </p:nvPr>
        </p:nvSpPr>
        <p:spPr/>
        <p:txBody>
          <a:bodyPr/>
          <a:lstStyle/>
          <a:p>
            <a:fld id="{5456F2E4-17E1-5149-9CFA-665E4ABE7BF6}" type="datetimeFigureOut">
              <a:rPr lang="en-US" smtClean="0"/>
              <a:t>12/6/23</a:t>
            </a:fld>
            <a:endParaRPr lang="en-US"/>
          </a:p>
        </p:txBody>
      </p:sp>
      <p:sp>
        <p:nvSpPr>
          <p:cNvPr id="6" name="Footer Placeholder 5">
            <a:extLst>
              <a:ext uri="{FF2B5EF4-FFF2-40B4-BE49-F238E27FC236}">
                <a16:creationId xmlns:a16="http://schemas.microsoft.com/office/drawing/2014/main" id="{5C9E95F0-E2FC-CC71-A4BA-DF7B220C31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42AE9F-4BEB-73AD-604B-136FE3DECED0}"/>
              </a:ext>
            </a:extLst>
          </p:cNvPr>
          <p:cNvSpPr>
            <a:spLocks noGrp="1"/>
          </p:cNvSpPr>
          <p:nvPr>
            <p:ph type="sldNum" sz="quarter" idx="12"/>
          </p:nvPr>
        </p:nvSpPr>
        <p:spPr/>
        <p:txBody>
          <a:bodyPr/>
          <a:lstStyle/>
          <a:p>
            <a:fld id="{ACE3E7EB-F742-904A-87BB-DE71B3CC46D0}" type="slidenum">
              <a:rPr lang="en-US" smtClean="0"/>
              <a:t>‹#›</a:t>
            </a:fld>
            <a:endParaRPr lang="en-US"/>
          </a:p>
        </p:txBody>
      </p:sp>
    </p:spTree>
    <p:extLst>
      <p:ext uri="{BB962C8B-B14F-4D97-AF65-F5344CB8AC3E}">
        <p14:creationId xmlns:p14="http://schemas.microsoft.com/office/powerpoint/2010/main" val="105454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C8AC49-CB1A-DFD0-4783-1CA6892E9B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03382CD-DEF3-FE0C-41CD-8E7943AC1F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FB3AFA8-FE1A-F6DE-D844-050E365710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56F2E4-17E1-5149-9CFA-665E4ABE7BF6}" type="datetimeFigureOut">
              <a:rPr lang="en-US" smtClean="0"/>
              <a:t>12/6/23</a:t>
            </a:fld>
            <a:endParaRPr lang="en-US"/>
          </a:p>
        </p:txBody>
      </p:sp>
      <p:sp>
        <p:nvSpPr>
          <p:cNvPr id="5" name="Footer Placeholder 4">
            <a:extLst>
              <a:ext uri="{FF2B5EF4-FFF2-40B4-BE49-F238E27FC236}">
                <a16:creationId xmlns:a16="http://schemas.microsoft.com/office/drawing/2014/main" id="{5C582186-FB35-1166-A1EF-FDE125C724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2A456AC-E3B2-E47B-2AD3-AC264576FD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3E7EB-F742-904A-87BB-DE71B3CC46D0}" type="slidenum">
              <a:rPr lang="en-US" smtClean="0"/>
              <a:t>‹#›</a:t>
            </a:fld>
            <a:endParaRPr lang="en-US"/>
          </a:p>
        </p:txBody>
      </p:sp>
    </p:spTree>
    <p:extLst>
      <p:ext uri="{BB962C8B-B14F-4D97-AF65-F5344CB8AC3E}">
        <p14:creationId xmlns:p14="http://schemas.microsoft.com/office/powerpoint/2010/main" val="7657388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picture containing text, screenshot, skeleton&#10;&#10;Description automatically generated">
            <a:extLst>
              <a:ext uri="{FF2B5EF4-FFF2-40B4-BE49-F238E27FC236}">
                <a16:creationId xmlns:a16="http://schemas.microsoft.com/office/drawing/2014/main" id="{1B769835-36A8-0FF4-0C35-B1F13C57399F}"/>
              </a:ext>
            </a:extLst>
          </p:cNvPr>
          <p:cNvPicPr>
            <a:picLocks noChangeAspect="1"/>
          </p:cNvPicPr>
          <p:nvPr/>
        </p:nvPicPr>
        <p:blipFill>
          <a:blip r:embed="rId2"/>
          <a:stretch>
            <a:fillRect/>
          </a:stretch>
        </p:blipFill>
        <p:spPr>
          <a:xfrm>
            <a:off x="1845129" y="175929"/>
            <a:ext cx="8742628" cy="6506141"/>
          </a:xfrm>
          <a:prstGeom prst="rect">
            <a:avLst/>
          </a:prstGeom>
        </p:spPr>
      </p:pic>
      <p:sp>
        <p:nvSpPr>
          <p:cNvPr id="3" name="TextBox 2">
            <a:extLst>
              <a:ext uri="{FF2B5EF4-FFF2-40B4-BE49-F238E27FC236}">
                <a16:creationId xmlns:a16="http://schemas.microsoft.com/office/drawing/2014/main" id="{C08EA522-5A15-0BE8-5D0A-21ADFC2FB3DB}"/>
              </a:ext>
            </a:extLst>
          </p:cNvPr>
          <p:cNvSpPr txBox="1"/>
          <p:nvPr/>
        </p:nvSpPr>
        <p:spPr>
          <a:xfrm>
            <a:off x="457200" y="522514"/>
            <a:ext cx="1387929" cy="369332"/>
          </a:xfrm>
          <a:prstGeom prst="rect">
            <a:avLst/>
          </a:prstGeom>
          <a:noFill/>
        </p:spPr>
        <p:txBody>
          <a:bodyPr wrap="square" rtlCol="0">
            <a:spAutoFit/>
          </a:bodyPr>
          <a:lstStyle/>
          <a:p>
            <a:r>
              <a:rPr lang="en-US" dirty="0"/>
              <a:t>Year 4</a:t>
            </a:r>
          </a:p>
        </p:txBody>
      </p:sp>
    </p:spTree>
    <p:extLst>
      <p:ext uri="{BB962C8B-B14F-4D97-AF65-F5344CB8AC3E}">
        <p14:creationId xmlns:p14="http://schemas.microsoft.com/office/powerpoint/2010/main" val="2763694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cartoon of a person and person&#10;&#10;Description automatically generated with low confidence">
            <a:extLst>
              <a:ext uri="{FF2B5EF4-FFF2-40B4-BE49-F238E27FC236}">
                <a16:creationId xmlns:a16="http://schemas.microsoft.com/office/drawing/2014/main" id="{77CFDC1A-6FE9-85A2-C754-89A75E8F1A7B}"/>
              </a:ext>
            </a:extLst>
          </p:cNvPr>
          <p:cNvPicPr>
            <a:picLocks noChangeAspect="1"/>
          </p:cNvPicPr>
          <p:nvPr/>
        </p:nvPicPr>
        <p:blipFill>
          <a:blip r:embed="rId2"/>
          <a:stretch>
            <a:fillRect/>
          </a:stretch>
        </p:blipFill>
        <p:spPr>
          <a:xfrm>
            <a:off x="1852082" y="206021"/>
            <a:ext cx="8832851" cy="6445958"/>
          </a:xfrm>
          <a:prstGeom prst="rect">
            <a:avLst/>
          </a:prstGeom>
        </p:spPr>
      </p:pic>
      <p:sp>
        <p:nvSpPr>
          <p:cNvPr id="2" name="TextBox 1">
            <a:extLst>
              <a:ext uri="{FF2B5EF4-FFF2-40B4-BE49-F238E27FC236}">
                <a16:creationId xmlns:a16="http://schemas.microsoft.com/office/drawing/2014/main" id="{6C7CA6BF-FA0E-4C13-6EC0-1D45C34FAF1C}"/>
              </a:ext>
            </a:extLst>
          </p:cNvPr>
          <p:cNvSpPr txBox="1"/>
          <p:nvPr/>
        </p:nvSpPr>
        <p:spPr>
          <a:xfrm>
            <a:off x="457200" y="522514"/>
            <a:ext cx="1387929" cy="369332"/>
          </a:xfrm>
          <a:prstGeom prst="rect">
            <a:avLst/>
          </a:prstGeom>
          <a:noFill/>
        </p:spPr>
        <p:txBody>
          <a:bodyPr wrap="square" rtlCol="0">
            <a:spAutoFit/>
          </a:bodyPr>
          <a:lstStyle/>
          <a:p>
            <a:r>
              <a:rPr lang="en-US" dirty="0"/>
              <a:t>Year 4</a:t>
            </a:r>
          </a:p>
        </p:txBody>
      </p:sp>
    </p:spTree>
    <p:extLst>
      <p:ext uri="{BB962C8B-B14F-4D97-AF65-F5344CB8AC3E}">
        <p14:creationId xmlns:p14="http://schemas.microsoft.com/office/powerpoint/2010/main" val="1815006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ext&#10;&#10;Description automatically generated">
            <a:extLst>
              <a:ext uri="{FF2B5EF4-FFF2-40B4-BE49-F238E27FC236}">
                <a16:creationId xmlns:a16="http://schemas.microsoft.com/office/drawing/2014/main" id="{66019991-0356-A021-C2A0-1684C29EB5D7}"/>
              </a:ext>
            </a:extLst>
          </p:cNvPr>
          <p:cNvPicPr>
            <a:picLocks noChangeAspect="1"/>
          </p:cNvPicPr>
          <p:nvPr/>
        </p:nvPicPr>
        <p:blipFill>
          <a:blip r:embed="rId2"/>
          <a:stretch>
            <a:fillRect/>
          </a:stretch>
        </p:blipFill>
        <p:spPr>
          <a:xfrm>
            <a:off x="278548" y="1427098"/>
            <a:ext cx="3162300" cy="4241800"/>
          </a:xfrm>
          <a:prstGeom prst="rect">
            <a:avLst/>
          </a:prstGeom>
        </p:spPr>
      </p:pic>
      <p:sp>
        <p:nvSpPr>
          <p:cNvPr id="5" name="TextBox 4">
            <a:extLst>
              <a:ext uri="{FF2B5EF4-FFF2-40B4-BE49-F238E27FC236}">
                <a16:creationId xmlns:a16="http://schemas.microsoft.com/office/drawing/2014/main" id="{9CB4B76B-2F61-FCBF-4327-68706111D5DC}"/>
              </a:ext>
            </a:extLst>
          </p:cNvPr>
          <p:cNvSpPr txBox="1"/>
          <p:nvPr/>
        </p:nvSpPr>
        <p:spPr>
          <a:xfrm>
            <a:off x="3657600" y="266596"/>
            <a:ext cx="8430016" cy="6324808"/>
          </a:xfrm>
          <a:prstGeom prst="rect">
            <a:avLst/>
          </a:prstGeom>
          <a:noFill/>
        </p:spPr>
        <p:txBody>
          <a:bodyPr wrap="square">
            <a:spAutoFit/>
          </a:bodyPr>
          <a:lstStyle/>
          <a:p>
            <a:r>
              <a:rPr lang="en-GB" sz="2700" b="0" i="0" dirty="0">
                <a:solidFill>
                  <a:srgbClr val="0F1111"/>
                </a:solidFill>
                <a:effectLst/>
              </a:rPr>
              <a:t>'</a:t>
            </a:r>
            <a:r>
              <a:rPr lang="en-GB" sz="2700" b="1" i="0" dirty="0">
                <a:solidFill>
                  <a:srgbClr val="0F1111"/>
                </a:solidFill>
                <a:effectLst/>
              </a:rPr>
              <a:t>Some Secrets Should Never Be Kept</a:t>
            </a:r>
            <a:r>
              <a:rPr lang="en-GB" sz="2700" b="0" i="0" dirty="0">
                <a:solidFill>
                  <a:srgbClr val="0F1111"/>
                </a:solidFill>
                <a:effectLst/>
              </a:rPr>
              <a:t>' is a beautifully illustrated children's picture book that sensitively broaches the subject of keeping children safe from inappropriate touch. This book is an invaluable tool to broach the subject of safe and unsafe touch in a non-threatening and age-appropriate way. Suitable for children aged 3 to 12 years.</a:t>
            </a:r>
            <a:br>
              <a:rPr lang="en-GB" sz="2700" b="0" i="0" dirty="0">
                <a:solidFill>
                  <a:srgbClr val="0F1111"/>
                </a:solidFill>
                <a:effectLst/>
              </a:rPr>
            </a:br>
            <a:br>
              <a:rPr lang="en-GB" sz="2700" b="0" i="0" dirty="0">
                <a:solidFill>
                  <a:srgbClr val="0F1111"/>
                </a:solidFill>
                <a:effectLst/>
              </a:rPr>
            </a:br>
            <a:r>
              <a:rPr lang="en-GB" sz="2700" b="0" i="0" dirty="0">
                <a:solidFill>
                  <a:srgbClr val="0F1111"/>
                </a:solidFill>
                <a:effectLst/>
              </a:rPr>
              <a:t>Story is a great medium to discuss difficult topics. '</a:t>
            </a:r>
            <a:r>
              <a:rPr lang="en-GB" sz="2700" b="1" i="0" dirty="0">
                <a:solidFill>
                  <a:srgbClr val="0F1111"/>
                </a:solidFill>
                <a:effectLst/>
              </a:rPr>
              <a:t>Some Secrets Should Never Be Kept</a:t>
            </a:r>
            <a:r>
              <a:rPr lang="en-GB" sz="2700" b="0" i="0" dirty="0">
                <a:solidFill>
                  <a:srgbClr val="0F1111"/>
                </a:solidFill>
                <a:effectLst/>
              </a:rPr>
              <a:t>' was written to ensure children are armed with knowledge if they are ever touched inappropriately; and from the first unsafe touch, a child will understand to tell a trusted adult and keep on telling until they are believed. It is an important book and one that all children need to hear. Forewarned is forearmed! </a:t>
            </a:r>
            <a:endParaRPr lang="en-US" sz="2700" dirty="0"/>
          </a:p>
        </p:txBody>
      </p:sp>
      <p:sp>
        <p:nvSpPr>
          <p:cNvPr id="6" name="TextBox 5">
            <a:extLst>
              <a:ext uri="{FF2B5EF4-FFF2-40B4-BE49-F238E27FC236}">
                <a16:creationId xmlns:a16="http://schemas.microsoft.com/office/drawing/2014/main" id="{BE1CB76E-9C9F-850C-7AEA-E11970C771E4}"/>
              </a:ext>
            </a:extLst>
          </p:cNvPr>
          <p:cNvSpPr txBox="1"/>
          <p:nvPr/>
        </p:nvSpPr>
        <p:spPr>
          <a:xfrm>
            <a:off x="278548" y="458956"/>
            <a:ext cx="1975052" cy="523220"/>
          </a:xfrm>
          <a:prstGeom prst="rect">
            <a:avLst/>
          </a:prstGeom>
          <a:noFill/>
        </p:spPr>
        <p:txBody>
          <a:bodyPr wrap="square" rtlCol="0">
            <a:spAutoFit/>
          </a:bodyPr>
          <a:lstStyle/>
          <a:p>
            <a:r>
              <a:rPr lang="en-US" sz="2800" dirty="0"/>
              <a:t>Year 4</a:t>
            </a:r>
          </a:p>
        </p:txBody>
      </p:sp>
    </p:spTree>
    <p:extLst>
      <p:ext uri="{BB962C8B-B14F-4D97-AF65-F5344CB8AC3E}">
        <p14:creationId xmlns:p14="http://schemas.microsoft.com/office/powerpoint/2010/main" val="11811788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6400</TotalTime>
  <Words>142</Words>
  <Application>Microsoft Macintosh PowerPoint</Application>
  <PresentationFormat>Widescreen</PresentationFormat>
  <Paragraphs>4</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Fiona Pearson</dc:creator>
  <cp:lastModifiedBy>Mr M Thompson</cp:lastModifiedBy>
  <cp:revision>75</cp:revision>
  <dcterms:created xsi:type="dcterms:W3CDTF">2022-08-31T20:18:49Z</dcterms:created>
  <dcterms:modified xsi:type="dcterms:W3CDTF">2023-12-06T10:32:36Z</dcterms:modified>
</cp:coreProperties>
</file>