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2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59"/>
    <p:restoredTop sz="94637"/>
  </p:normalViewPr>
  <p:slideViewPr>
    <p:cSldViewPr snapToGrid="0">
      <p:cViewPr varScale="1">
        <p:scale>
          <a:sx n="93" d="100"/>
          <a:sy n="93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85DCB-D713-FD4A-9CE3-7111E52AD32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FD744-1685-4345-88C7-1706A3220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1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7EB7-827A-2E9B-F1A5-1794ED809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986E5-9F0A-CC87-9E99-036287262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1C458-32CA-6CA1-6E7C-77866CA7E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7D082-31F6-D298-6CD8-297D1A9D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EB890-005A-7C61-C0EA-59A28BB0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3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B4C4-7BC3-4B96-C525-D27ABEB6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17AC4-DBE7-FC5B-2E1A-E2C2E1641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15D6F-90D1-41B0-99B4-C6E254E3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08FB6-8D73-4FA5-0239-32E48CD8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49A3-83A7-756C-A293-EAADA0BE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5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D67A87-C67C-1BC6-E7A9-712A40538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F00D2-B429-B8F7-93E8-4428D2B8B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4C09E-1526-94DA-36CC-3EAFA579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65045-2D23-C08B-7298-7E1ABAC5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E9E3E-AE79-2827-78C1-89F6919E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0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720FE-E687-82B0-BABF-0AA1E8E3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B3C97-0CE0-ED45-5A50-D933D0555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CF291-46BA-3474-1FD6-A4C203BB4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43923-632A-5656-EC0A-BFC2B34E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BC74D-9313-86FB-E3BC-44D8A2DC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E7936-D08B-BED7-E6FD-E5BBA8025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94757-6087-E598-63DC-58362B60B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41967-5A54-A04F-6747-EA968B00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82200-57D4-E44A-363A-E8898C97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15B60-2D4D-B27C-B4CE-474F2E512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9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59DBD-226C-0EB6-DB5C-FB388B41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74761-9595-9F47-F01D-BE7819AA0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13296-4146-E040-8299-75D8D1968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4E4FA-62B8-51C4-FF79-1915BFB57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84EBC-B660-4D85-8AEA-3393EA68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D8C67-03B7-7B2A-7F6D-50F5AA83A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6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2D628-6752-8F0C-22B1-8761457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7D8F8-CF56-A60C-A2BA-AD2362D66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D18FB-495D-0C37-4C00-E64C179D6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AD05E-4D53-7ABE-1516-44C7FD07F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63CE8B-4612-5111-E911-16FAC1585F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DE08E-A0B5-2572-7B92-35942F597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21B17E-F41C-8599-72BC-9CC1D4A4C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7412C-E721-5BB0-CE4B-CF3D2C1B1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1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B0988-1263-91D7-1012-9716BF6D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041061-76A6-790A-B8B9-72A12F39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79D0BD-E6D4-1BDD-017F-E44F4549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5C9F22-F68A-8EDA-2E04-31E38673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8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6C2952-4ABE-F901-9543-FE72E827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C7EC1B-F115-FA3E-80E9-C88ACC1BF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1346A-463D-5ED2-41A1-D095617E7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3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E453-2BBD-13CE-666F-D4041A1E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BCA75-A182-718B-4BE7-DE94DB49C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7541B-18D0-6BE3-7D4C-414F1BB1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6EF9E-0B0B-C110-5019-203DE6FE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49D7B-821F-7077-4239-DC158D946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A6BE9-1474-26D5-E2D0-72C1598E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9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15B5-FBD4-6B15-D541-B409D727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3AC43C-D53B-342B-E1AB-182D5A8DAD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DA1E9-1B46-60E4-AB1B-A26C98A5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A8FE1-5D1B-6213-BFEE-804AC66E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95F0-E2FC-CC71-A4BA-DF7B220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2AE9F-4BEB-73AD-604B-136FE3DE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8AC49-CB1A-DFD0-4783-1CA6892E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382CD-DEF3-FE0C-41CD-8E7943AC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3AFA8-FE1A-F6DE-D844-050E365710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82186-FB35-1166-A1EF-FDE125C72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456AC-E3B2-E47B-2AD3-AC264576F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3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alendar&#10;&#10;Description automatically generated">
            <a:extLst>
              <a:ext uri="{FF2B5EF4-FFF2-40B4-BE49-F238E27FC236}">
                <a16:creationId xmlns:a16="http://schemas.microsoft.com/office/drawing/2014/main" id="{6A884069-BCAC-18B1-333A-8E425F116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855" y="743468"/>
            <a:ext cx="3463726" cy="51337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674A11-9BC1-9310-F78E-7A8D5F19F0EE}"/>
              </a:ext>
            </a:extLst>
          </p:cNvPr>
          <p:cNvSpPr txBox="1"/>
          <p:nvPr/>
        </p:nvSpPr>
        <p:spPr>
          <a:xfrm>
            <a:off x="438828" y="1246287"/>
            <a:ext cx="6826268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800" b="1" i="1" dirty="0">
                <a:solidFill>
                  <a:srgbClr val="0F1111"/>
                </a:solidFill>
                <a:effectLst/>
              </a:rPr>
              <a:t>Good Touch, Bad Touch</a:t>
            </a:r>
            <a:r>
              <a:rPr lang="en-GB" sz="2800" b="1" i="0" dirty="0">
                <a:solidFill>
                  <a:srgbClr val="0F1111"/>
                </a:solidFill>
                <a:effectLst/>
              </a:rPr>
              <a:t> is a must-read for all parents who want their children to learn to advocate for their own safety and personal boundaries.</a:t>
            </a:r>
            <a:endParaRPr lang="en-GB" sz="2800" b="0" i="0" dirty="0">
              <a:solidFill>
                <a:srgbClr val="0F1111"/>
              </a:solidFill>
              <a:effectLst/>
            </a:endParaRPr>
          </a:p>
          <a:p>
            <a:pPr algn="l"/>
            <a:r>
              <a:rPr lang="en-GB" sz="2800" b="0" i="0" dirty="0">
                <a:solidFill>
                  <a:srgbClr val="0F1111"/>
                </a:solidFill>
                <a:effectLst/>
              </a:rPr>
              <a:t>When it comes to bad touches, Bobby advises children, "Whether it is a stranger, or someone you know well, the rules to be safe are always the same: Say no! Run away! And find a grown-up friend to tell!"</a:t>
            </a:r>
          </a:p>
          <a:p>
            <a:pPr algn="l"/>
            <a:r>
              <a:rPr lang="en-GB" sz="2800" b="0" i="0" dirty="0">
                <a:solidFill>
                  <a:srgbClr val="0F1111"/>
                </a:solidFill>
                <a:effectLst/>
              </a:rPr>
              <a:t>This book is designed for parents to read with their children, and for teachers to share with their classes.</a:t>
            </a:r>
          </a:p>
          <a:p>
            <a:br>
              <a:rPr lang="en-GB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2C8438-C043-CC7E-0288-68E6D739D055}"/>
              </a:ext>
            </a:extLst>
          </p:cNvPr>
          <p:cNvSpPr txBox="1"/>
          <p:nvPr/>
        </p:nvSpPr>
        <p:spPr>
          <a:xfrm>
            <a:off x="548640" y="533400"/>
            <a:ext cx="1975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Year 3</a:t>
            </a:r>
          </a:p>
        </p:txBody>
      </p:sp>
    </p:spTree>
    <p:extLst>
      <p:ext uri="{BB962C8B-B14F-4D97-AF65-F5344CB8AC3E}">
        <p14:creationId xmlns:p14="http://schemas.microsoft.com/office/powerpoint/2010/main" val="119389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6400</TotalTime>
  <Words>99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Pearson</dc:creator>
  <cp:lastModifiedBy>Mr M Thompson</cp:lastModifiedBy>
  <cp:revision>75</cp:revision>
  <dcterms:created xsi:type="dcterms:W3CDTF">2022-08-31T20:18:49Z</dcterms:created>
  <dcterms:modified xsi:type="dcterms:W3CDTF">2023-12-06T10:32:13Z</dcterms:modified>
</cp:coreProperties>
</file>